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18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23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tags/tag1.xml" ContentType="application/vnd.openxmlformats-officedocument.presentationml.tags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notesMasterIdLst>
    <p:notesMasterId r:id="rId26"/>
  </p:notesMasterIdLst>
  <p:handoutMasterIdLst>
    <p:handoutMasterId r:id="rId27"/>
  </p:handoutMasterIdLst>
  <p:sldIdLst>
    <p:sldId id="408" r:id="rId2"/>
    <p:sldId id="451" r:id="rId3"/>
    <p:sldId id="452" r:id="rId4"/>
    <p:sldId id="453" r:id="rId5"/>
    <p:sldId id="455" r:id="rId6"/>
    <p:sldId id="456" r:id="rId7"/>
    <p:sldId id="457" r:id="rId8"/>
    <p:sldId id="458" r:id="rId9"/>
    <p:sldId id="459" r:id="rId10"/>
    <p:sldId id="460" r:id="rId11"/>
    <p:sldId id="461" r:id="rId12"/>
    <p:sldId id="462" r:id="rId13"/>
    <p:sldId id="463" r:id="rId14"/>
    <p:sldId id="464" r:id="rId15"/>
    <p:sldId id="465" r:id="rId16"/>
    <p:sldId id="466" r:id="rId17"/>
    <p:sldId id="467" r:id="rId18"/>
    <p:sldId id="468" r:id="rId19"/>
    <p:sldId id="469" r:id="rId20"/>
    <p:sldId id="470" r:id="rId21"/>
    <p:sldId id="471" r:id="rId22"/>
    <p:sldId id="474" r:id="rId23"/>
    <p:sldId id="472" r:id="rId24"/>
    <p:sldId id="473" r:id="rId25"/>
  </p:sldIdLst>
  <p:sldSz cx="9144000" cy="6858000" type="screen4x3"/>
  <p:notesSz cx="6858000" cy="9544050"/>
  <p:custDataLst>
    <p:tags r:id="rId28"/>
  </p:custDataLst>
  <p:defaultTextStyle>
    <a:defPPr>
      <a:defRPr lang="pt-BR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Verdana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Verdana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Verdana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Verdana" pitchFamily="34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webPr encoding="windows-1252"/>
  <p:clrMru>
    <a:srgbClr val="0066FF"/>
    <a:srgbClr val="0000FF"/>
    <a:srgbClr val="FB914F"/>
    <a:srgbClr val="FA7F34"/>
    <a:srgbClr val="F9701B"/>
    <a:srgbClr val="FB5D05"/>
    <a:srgbClr val="FF9900"/>
    <a:srgbClr val="FF3300"/>
    <a:srgbClr val="0099FF"/>
    <a:srgbClr val="3399FF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8537" autoAdjust="0"/>
    <p:restoredTop sz="90860" autoAdjust="0"/>
  </p:normalViewPr>
  <p:slideViewPr>
    <p:cSldViewPr>
      <p:cViewPr>
        <p:scale>
          <a:sx n="70" d="100"/>
          <a:sy n="70" d="100"/>
        </p:scale>
        <p:origin x="-2802" y="-6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>
        <p:scale>
          <a:sx n="75" d="100"/>
          <a:sy n="75" d="100"/>
        </p:scale>
        <p:origin x="-2430" y="24"/>
      </p:cViewPr>
      <p:guideLst>
        <p:guide orient="horz" pos="3006"/>
        <p:guide pos="2160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7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77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endParaRPr lang="pt-BR"/>
          </a:p>
        </p:txBody>
      </p:sp>
      <p:sp>
        <p:nvSpPr>
          <p:cNvPr id="2037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77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endParaRPr lang="pt-BR"/>
          </a:p>
        </p:txBody>
      </p:sp>
      <p:sp>
        <p:nvSpPr>
          <p:cNvPr id="2037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064625"/>
            <a:ext cx="2971800" cy="477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endParaRPr lang="pt-BR"/>
          </a:p>
        </p:txBody>
      </p:sp>
      <p:sp>
        <p:nvSpPr>
          <p:cNvPr id="2037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9064625"/>
            <a:ext cx="2971800" cy="477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fld id="{B46C5FFA-0ECA-4E94-9F54-593FE6BA569C}" type="slidenum">
              <a:rPr lang="pt-BR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77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endParaRPr lang="pt-BR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77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endParaRPr lang="pt-BR"/>
          </a:p>
        </p:txBody>
      </p:sp>
      <p:sp>
        <p:nvSpPr>
          <p:cNvPr id="41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044575" y="715963"/>
            <a:ext cx="4770438" cy="35782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533900"/>
            <a:ext cx="5486400" cy="4294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064625"/>
            <a:ext cx="2971800" cy="477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endParaRPr lang="pt-BR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9064625"/>
            <a:ext cx="2971800" cy="477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fld id="{BCC47F09-0009-435D-BB20-C00B775681D9}" type="slidenum">
              <a:rPr lang="pt-BR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E9191A8-807A-4265-9EDD-36A63DD38D4A}" type="slidenum">
              <a:rPr lang="pt-BR"/>
              <a:pPr/>
              <a:t>1</a:t>
            </a:fld>
            <a:endParaRPr lang="pt-BR"/>
          </a:p>
        </p:txBody>
      </p:sp>
      <p:sp>
        <p:nvSpPr>
          <p:cNvPr id="2078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44575" y="715963"/>
            <a:ext cx="4768850" cy="3578225"/>
          </a:xfrm>
          <a:ln/>
        </p:spPr>
      </p:sp>
      <p:sp>
        <p:nvSpPr>
          <p:cNvPr id="207876" name="Rectangle 4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E9191A8-807A-4265-9EDD-36A63DD38D4A}" type="slidenum">
              <a:rPr lang="pt-BR"/>
              <a:pPr/>
              <a:t>10</a:t>
            </a:fld>
            <a:endParaRPr lang="pt-BR"/>
          </a:p>
        </p:txBody>
      </p:sp>
      <p:sp>
        <p:nvSpPr>
          <p:cNvPr id="2078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44575" y="715963"/>
            <a:ext cx="4768850" cy="3578225"/>
          </a:xfrm>
          <a:ln/>
        </p:spPr>
      </p:sp>
      <p:sp>
        <p:nvSpPr>
          <p:cNvPr id="207876" name="Rectangle 4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E9191A8-807A-4265-9EDD-36A63DD38D4A}" type="slidenum">
              <a:rPr lang="pt-BR"/>
              <a:pPr/>
              <a:t>11</a:t>
            </a:fld>
            <a:endParaRPr lang="pt-BR"/>
          </a:p>
        </p:txBody>
      </p:sp>
      <p:sp>
        <p:nvSpPr>
          <p:cNvPr id="2078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44575" y="715963"/>
            <a:ext cx="4768850" cy="3578225"/>
          </a:xfrm>
          <a:ln/>
        </p:spPr>
      </p:sp>
      <p:sp>
        <p:nvSpPr>
          <p:cNvPr id="207876" name="Rectangle 4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E9191A8-807A-4265-9EDD-36A63DD38D4A}" type="slidenum">
              <a:rPr lang="pt-BR"/>
              <a:pPr/>
              <a:t>12</a:t>
            </a:fld>
            <a:endParaRPr lang="pt-BR"/>
          </a:p>
        </p:txBody>
      </p:sp>
      <p:sp>
        <p:nvSpPr>
          <p:cNvPr id="2078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44575" y="715963"/>
            <a:ext cx="4768850" cy="3578225"/>
          </a:xfrm>
          <a:ln/>
        </p:spPr>
      </p:sp>
      <p:sp>
        <p:nvSpPr>
          <p:cNvPr id="207876" name="Rectangle 4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E9191A8-807A-4265-9EDD-36A63DD38D4A}" type="slidenum">
              <a:rPr lang="pt-BR"/>
              <a:pPr/>
              <a:t>13</a:t>
            </a:fld>
            <a:endParaRPr lang="pt-BR"/>
          </a:p>
        </p:txBody>
      </p:sp>
      <p:sp>
        <p:nvSpPr>
          <p:cNvPr id="2078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44575" y="715963"/>
            <a:ext cx="4768850" cy="3578225"/>
          </a:xfrm>
          <a:ln/>
        </p:spPr>
      </p:sp>
      <p:sp>
        <p:nvSpPr>
          <p:cNvPr id="207876" name="Rectangle 4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E9191A8-807A-4265-9EDD-36A63DD38D4A}" type="slidenum">
              <a:rPr lang="pt-BR"/>
              <a:pPr/>
              <a:t>14</a:t>
            </a:fld>
            <a:endParaRPr lang="pt-BR"/>
          </a:p>
        </p:txBody>
      </p:sp>
      <p:sp>
        <p:nvSpPr>
          <p:cNvPr id="2078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44575" y="715963"/>
            <a:ext cx="4768850" cy="3578225"/>
          </a:xfrm>
          <a:ln/>
        </p:spPr>
      </p:sp>
      <p:sp>
        <p:nvSpPr>
          <p:cNvPr id="207876" name="Rectangle 4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E9191A8-807A-4265-9EDD-36A63DD38D4A}" type="slidenum">
              <a:rPr lang="pt-BR"/>
              <a:pPr/>
              <a:t>15</a:t>
            </a:fld>
            <a:endParaRPr lang="pt-BR"/>
          </a:p>
        </p:txBody>
      </p:sp>
      <p:sp>
        <p:nvSpPr>
          <p:cNvPr id="2078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44575" y="715963"/>
            <a:ext cx="4768850" cy="3578225"/>
          </a:xfrm>
          <a:ln/>
        </p:spPr>
      </p:sp>
      <p:sp>
        <p:nvSpPr>
          <p:cNvPr id="207876" name="Rectangle 4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E9191A8-807A-4265-9EDD-36A63DD38D4A}" type="slidenum">
              <a:rPr lang="pt-BR"/>
              <a:pPr/>
              <a:t>16</a:t>
            </a:fld>
            <a:endParaRPr lang="pt-BR"/>
          </a:p>
        </p:txBody>
      </p:sp>
      <p:sp>
        <p:nvSpPr>
          <p:cNvPr id="2078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44575" y="715963"/>
            <a:ext cx="4768850" cy="3578225"/>
          </a:xfrm>
          <a:ln/>
        </p:spPr>
      </p:sp>
      <p:sp>
        <p:nvSpPr>
          <p:cNvPr id="207876" name="Rectangle 4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E9191A8-807A-4265-9EDD-36A63DD38D4A}" type="slidenum">
              <a:rPr lang="pt-BR"/>
              <a:pPr/>
              <a:t>17</a:t>
            </a:fld>
            <a:endParaRPr lang="pt-BR"/>
          </a:p>
        </p:txBody>
      </p:sp>
      <p:sp>
        <p:nvSpPr>
          <p:cNvPr id="2078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44575" y="715963"/>
            <a:ext cx="4768850" cy="3578225"/>
          </a:xfrm>
          <a:ln/>
        </p:spPr>
      </p:sp>
      <p:sp>
        <p:nvSpPr>
          <p:cNvPr id="207876" name="Rectangle 4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E9191A8-807A-4265-9EDD-36A63DD38D4A}" type="slidenum">
              <a:rPr lang="pt-BR"/>
              <a:pPr/>
              <a:t>18</a:t>
            </a:fld>
            <a:endParaRPr lang="pt-BR"/>
          </a:p>
        </p:txBody>
      </p:sp>
      <p:sp>
        <p:nvSpPr>
          <p:cNvPr id="2078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44575" y="715963"/>
            <a:ext cx="4768850" cy="3578225"/>
          </a:xfrm>
          <a:ln/>
        </p:spPr>
      </p:sp>
      <p:sp>
        <p:nvSpPr>
          <p:cNvPr id="207876" name="Rectangle 4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E9191A8-807A-4265-9EDD-36A63DD38D4A}" type="slidenum">
              <a:rPr lang="pt-BR"/>
              <a:pPr/>
              <a:t>19</a:t>
            </a:fld>
            <a:endParaRPr lang="pt-BR"/>
          </a:p>
        </p:txBody>
      </p:sp>
      <p:sp>
        <p:nvSpPr>
          <p:cNvPr id="2078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44575" y="715963"/>
            <a:ext cx="4768850" cy="3578225"/>
          </a:xfrm>
          <a:ln/>
        </p:spPr>
      </p:sp>
      <p:sp>
        <p:nvSpPr>
          <p:cNvPr id="207876" name="Rectangle 4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E9191A8-807A-4265-9EDD-36A63DD38D4A}" type="slidenum">
              <a:rPr lang="pt-BR"/>
              <a:pPr/>
              <a:t>2</a:t>
            </a:fld>
            <a:endParaRPr lang="pt-BR"/>
          </a:p>
        </p:txBody>
      </p:sp>
      <p:sp>
        <p:nvSpPr>
          <p:cNvPr id="2078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44575" y="715963"/>
            <a:ext cx="4768850" cy="3578225"/>
          </a:xfrm>
          <a:ln/>
        </p:spPr>
      </p:sp>
      <p:sp>
        <p:nvSpPr>
          <p:cNvPr id="207876" name="Rectangle 4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E9191A8-807A-4265-9EDD-36A63DD38D4A}" type="slidenum">
              <a:rPr lang="pt-BR"/>
              <a:pPr/>
              <a:t>20</a:t>
            </a:fld>
            <a:endParaRPr lang="pt-BR"/>
          </a:p>
        </p:txBody>
      </p:sp>
      <p:sp>
        <p:nvSpPr>
          <p:cNvPr id="2078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44575" y="715963"/>
            <a:ext cx="4768850" cy="3578225"/>
          </a:xfrm>
          <a:ln/>
        </p:spPr>
      </p:sp>
      <p:sp>
        <p:nvSpPr>
          <p:cNvPr id="207876" name="Rectangle 4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E9191A8-807A-4265-9EDD-36A63DD38D4A}" type="slidenum">
              <a:rPr lang="pt-BR"/>
              <a:pPr/>
              <a:t>21</a:t>
            </a:fld>
            <a:endParaRPr lang="pt-BR"/>
          </a:p>
        </p:txBody>
      </p:sp>
      <p:sp>
        <p:nvSpPr>
          <p:cNvPr id="2078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44575" y="715963"/>
            <a:ext cx="4768850" cy="3578225"/>
          </a:xfrm>
          <a:ln/>
        </p:spPr>
      </p:sp>
      <p:sp>
        <p:nvSpPr>
          <p:cNvPr id="207876" name="Rectangle 4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E9191A8-807A-4265-9EDD-36A63DD38D4A}" type="slidenum">
              <a:rPr lang="pt-BR"/>
              <a:pPr/>
              <a:t>22</a:t>
            </a:fld>
            <a:endParaRPr lang="pt-BR"/>
          </a:p>
        </p:txBody>
      </p:sp>
      <p:sp>
        <p:nvSpPr>
          <p:cNvPr id="2078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44575" y="715963"/>
            <a:ext cx="4768850" cy="3578225"/>
          </a:xfrm>
          <a:ln/>
        </p:spPr>
      </p:sp>
      <p:sp>
        <p:nvSpPr>
          <p:cNvPr id="207876" name="Rectangle 4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E9191A8-807A-4265-9EDD-36A63DD38D4A}" type="slidenum">
              <a:rPr lang="pt-BR"/>
              <a:pPr/>
              <a:t>23</a:t>
            </a:fld>
            <a:endParaRPr lang="pt-BR"/>
          </a:p>
        </p:txBody>
      </p:sp>
      <p:sp>
        <p:nvSpPr>
          <p:cNvPr id="2078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44575" y="715963"/>
            <a:ext cx="4768850" cy="3578225"/>
          </a:xfrm>
          <a:ln/>
        </p:spPr>
      </p:sp>
      <p:sp>
        <p:nvSpPr>
          <p:cNvPr id="207876" name="Rectangle 4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E9191A8-807A-4265-9EDD-36A63DD38D4A}" type="slidenum">
              <a:rPr lang="pt-BR"/>
              <a:pPr/>
              <a:t>24</a:t>
            </a:fld>
            <a:endParaRPr lang="pt-BR"/>
          </a:p>
        </p:txBody>
      </p:sp>
      <p:sp>
        <p:nvSpPr>
          <p:cNvPr id="2078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44575" y="715963"/>
            <a:ext cx="4768850" cy="3578225"/>
          </a:xfrm>
          <a:ln/>
        </p:spPr>
      </p:sp>
      <p:sp>
        <p:nvSpPr>
          <p:cNvPr id="207876" name="Rectangle 4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E9191A8-807A-4265-9EDD-36A63DD38D4A}" type="slidenum">
              <a:rPr lang="pt-BR"/>
              <a:pPr/>
              <a:t>3</a:t>
            </a:fld>
            <a:endParaRPr lang="pt-BR"/>
          </a:p>
        </p:txBody>
      </p:sp>
      <p:sp>
        <p:nvSpPr>
          <p:cNvPr id="2078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44575" y="715963"/>
            <a:ext cx="4768850" cy="3578225"/>
          </a:xfrm>
          <a:ln/>
        </p:spPr>
      </p:sp>
      <p:sp>
        <p:nvSpPr>
          <p:cNvPr id="207876" name="Rectangle 4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E9191A8-807A-4265-9EDD-36A63DD38D4A}" type="slidenum">
              <a:rPr lang="pt-BR"/>
              <a:pPr/>
              <a:t>4</a:t>
            </a:fld>
            <a:endParaRPr lang="pt-BR"/>
          </a:p>
        </p:txBody>
      </p:sp>
      <p:sp>
        <p:nvSpPr>
          <p:cNvPr id="2078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44575" y="715963"/>
            <a:ext cx="4768850" cy="3578225"/>
          </a:xfrm>
          <a:ln/>
        </p:spPr>
      </p:sp>
      <p:sp>
        <p:nvSpPr>
          <p:cNvPr id="207876" name="Rectangle 4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Pág. 21</a:t>
            </a:r>
            <a:endParaRPr lang="pt-BR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E9191A8-807A-4265-9EDD-36A63DD38D4A}" type="slidenum">
              <a:rPr lang="pt-BR"/>
              <a:pPr/>
              <a:t>5</a:t>
            </a:fld>
            <a:endParaRPr lang="pt-BR"/>
          </a:p>
        </p:txBody>
      </p:sp>
      <p:sp>
        <p:nvSpPr>
          <p:cNvPr id="2078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44575" y="715963"/>
            <a:ext cx="4768850" cy="3578225"/>
          </a:xfrm>
          <a:ln/>
        </p:spPr>
      </p:sp>
      <p:sp>
        <p:nvSpPr>
          <p:cNvPr id="207876" name="Rectangle 4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Pág. 25</a:t>
            </a:r>
          </a:p>
          <a:p>
            <a:r>
              <a:rPr lang="pt-BR" dirty="0" smtClean="0"/>
              <a:t>1) Inglaterra</a:t>
            </a:r>
            <a:r>
              <a:rPr lang="pt-BR" baseline="0" dirty="0" smtClean="0"/>
              <a:t> – Primeiro país a se industrializar.</a:t>
            </a:r>
          </a:p>
          <a:p>
            <a:r>
              <a:rPr lang="pt-BR" baseline="0" dirty="0" smtClean="0"/>
              <a:t>2) 1806 – Napoleão Bonaparte, visando desenvolver a indústria francesa e enfraquecer a Inglaterra decreta “o bloqueio comercial dos países do continente europeu aos produtos manufaturados britânicos”.</a:t>
            </a:r>
          </a:p>
          <a:p>
            <a:r>
              <a:rPr lang="pt-BR" baseline="0" dirty="0" smtClean="0"/>
              <a:t>3) Portugal mantém relações com a Inglaterra.</a:t>
            </a:r>
          </a:p>
          <a:p>
            <a:r>
              <a:rPr lang="pt-BR" dirty="0" smtClean="0"/>
              <a:t>4) Napoleão invade Portugal em 1807</a:t>
            </a:r>
          </a:p>
          <a:p>
            <a:r>
              <a:rPr lang="pt-BR" dirty="0" smtClean="0"/>
              <a:t>5) 1808 – D. João e a corte portuguesa mudam para o Brasil</a:t>
            </a:r>
          </a:p>
          <a:p>
            <a:r>
              <a:rPr lang="pt-BR" dirty="0" smtClean="0"/>
              <a:t>6) D. João decreta a “abertura dos portos às nações amigas” (leia-se: Inglaterra)</a:t>
            </a:r>
          </a:p>
          <a:p>
            <a:r>
              <a:rPr lang="pt-BR" dirty="0" smtClean="0"/>
              <a:t>Falar dos produtos importados</a:t>
            </a:r>
          </a:p>
          <a:p>
            <a:endParaRPr lang="pt-BR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E9191A8-807A-4265-9EDD-36A63DD38D4A}" type="slidenum">
              <a:rPr lang="pt-BR"/>
              <a:pPr/>
              <a:t>6</a:t>
            </a:fld>
            <a:endParaRPr lang="pt-BR"/>
          </a:p>
        </p:txBody>
      </p:sp>
      <p:sp>
        <p:nvSpPr>
          <p:cNvPr id="2078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44575" y="715963"/>
            <a:ext cx="4768850" cy="3578225"/>
          </a:xfrm>
          <a:ln/>
        </p:spPr>
      </p:sp>
      <p:sp>
        <p:nvSpPr>
          <p:cNvPr id="207876" name="Rectangle 4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Produção</a:t>
            </a:r>
            <a:r>
              <a:rPr lang="pt-BR" baseline="0" dirty="0" smtClean="0"/>
              <a:t> de Verduras e criação de animais para consumo dos europeus</a:t>
            </a:r>
          </a:p>
          <a:p>
            <a:r>
              <a:rPr lang="pt-BR" baseline="0" dirty="0" smtClean="0"/>
              <a:t>José de Alencar – “O Guarani” – 1857.</a:t>
            </a:r>
            <a:endParaRPr lang="pt-BR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E9191A8-807A-4265-9EDD-36A63DD38D4A}" type="slidenum">
              <a:rPr lang="pt-BR"/>
              <a:pPr/>
              <a:t>7</a:t>
            </a:fld>
            <a:endParaRPr lang="pt-BR"/>
          </a:p>
        </p:txBody>
      </p:sp>
      <p:sp>
        <p:nvSpPr>
          <p:cNvPr id="2078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44575" y="715963"/>
            <a:ext cx="4768850" cy="3578225"/>
          </a:xfrm>
          <a:ln/>
        </p:spPr>
      </p:sp>
      <p:sp>
        <p:nvSpPr>
          <p:cNvPr id="207876" name="Rectangle 4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Ao</a:t>
            </a:r>
            <a:r>
              <a:rPr lang="pt-BR" baseline="0" dirty="0" smtClean="0"/>
              <a:t> final da visita, um empregado apresentava a conta...</a:t>
            </a:r>
            <a:endParaRPr lang="pt-BR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E9191A8-807A-4265-9EDD-36A63DD38D4A}" type="slidenum">
              <a:rPr lang="pt-BR"/>
              <a:pPr/>
              <a:t>8</a:t>
            </a:fld>
            <a:endParaRPr lang="pt-BR"/>
          </a:p>
        </p:txBody>
      </p:sp>
      <p:sp>
        <p:nvSpPr>
          <p:cNvPr id="2078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44575" y="715963"/>
            <a:ext cx="4768850" cy="3578225"/>
          </a:xfrm>
          <a:ln/>
        </p:spPr>
      </p:sp>
      <p:sp>
        <p:nvSpPr>
          <p:cNvPr id="207876" name="Rectangle 4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E9191A8-807A-4265-9EDD-36A63DD38D4A}" type="slidenum">
              <a:rPr lang="pt-BR"/>
              <a:pPr/>
              <a:t>9</a:t>
            </a:fld>
            <a:endParaRPr lang="pt-BR"/>
          </a:p>
        </p:txBody>
      </p:sp>
      <p:sp>
        <p:nvSpPr>
          <p:cNvPr id="2078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44575" y="715963"/>
            <a:ext cx="4768850" cy="3578225"/>
          </a:xfrm>
          <a:ln/>
        </p:spPr>
      </p:sp>
      <p:sp>
        <p:nvSpPr>
          <p:cNvPr id="207876" name="Rectangle 4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94" name="Group 2"/>
          <p:cNvGrpSpPr>
            <a:grpSpLocks/>
          </p:cNvGrpSpPr>
          <p:nvPr/>
        </p:nvGrpSpPr>
        <p:grpSpPr bwMode="auto">
          <a:xfrm>
            <a:off x="0" y="0"/>
            <a:ext cx="9140825" cy="6851650"/>
            <a:chOff x="0" y="0"/>
            <a:chExt cx="5758" cy="4316"/>
          </a:xfrm>
        </p:grpSpPr>
        <p:sp>
          <p:nvSpPr>
            <p:cNvPr id="8195" name="Freeform 3"/>
            <p:cNvSpPr>
              <a:spLocks/>
            </p:cNvSpPr>
            <p:nvPr/>
          </p:nvSpPr>
          <p:spPr bwMode="hidden">
            <a:xfrm>
              <a:off x="1812" y="2811"/>
              <a:ext cx="3946" cy="1505"/>
            </a:xfrm>
            <a:custGeom>
              <a:avLst/>
              <a:gdLst/>
              <a:ahLst/>
              <a:cxnLst>
                <a:cxn ang="0">
                  <a:pos x="149" y="1505"/>
                </a:cxn>
                <a:cxn ang="0">
                  <a:pos x="687" y="1331"/>
                </a:cxn>
                <a:cxn ang="0">
                  <a:pos x="1213" y="1157"/>
                </a:cxn>
                <a:cxn ang="0">
                  <a:pos x="1728" y="977"/>
                </a:cxn>
                <a:cxn ang="0">
                  <a:pos x="2218" y="792"/>
                </a:cxn>
                <a:cxn ang="0">
                  <a:pos x="2457" y="696"/>
                </a:cxn>
                <a:cxn ang="0">
                  <a:pos x="2690" y="606"/>
                </a:cxn>
                <a:cxn ang="0">
                  <a:pos x="2918" y="510"/>
                </a:cxn>
                <a:cxn ang="0">
                  <a:pos x="3139" y="420"/>
                </a:cxn>
                <a:cxn ang="0">
                  <a:pos x="3348" y="324"/>
                </a:cxn>
                <a:cxn ang="0">
                  <a:pos x="3551" y="234"/>
                </a:cxn>
                <a:cxn ang="0">
                  <a:pos x="3749" y="138"/>
                </a:cxn>
                <a:cxn ang="0">
                  <a:pos x="3934" y="48"/>
                </a:cxn>
                <a:cxn ang="0">
                  <a:pos x="3934" y="0"/>
                </a:cxn>
                <a:cxn ang="0">
                  <a:pos x="3743" y="96"/>
                </a:cxn>
                <a:cxn ang="0">
                  <a:pos x="3539" y="192"/>
                </a:cxn>
                <a:cxn ang="0">
                  <a:pos x="3330" y="288"/>
                </a:cxn>
                <a:cxn ang="0">
                  <a:pos x="3115" y="384"/>
                </a:cxn>
                <a:cxn ang="0">
                  <a:pos x="2888" y="480"/>
                </a:cxn>
                <a:cxn ang="0">
                  <a:pos x="2654" y="576"/>
                </a:cxn>
                <a:cxn ang="0">
                  <a:pos x="2409" y="672"/>
                </a:cxn>
                <a:cxn ang="0">
                  <a:pos x="2164" y="768"/>
                </a:cxn>
                <a:cxn ang="0">
                  <a:pos x="1907" y="864"/>
                </a:cxn>
                <a:cxn ang="0">
                  <a:pos x="1650" y="960"/>
                </a:cxn>
                <a:cxn ang="0">
                  <a:pos x="1112" y="1145"/>
                </a:cxn>
                <a:cxn ang="0">
                  <a:pos x="562" y="1331"/>
                </a:cxn>
                <a:cxn ang="0">
                  <a:pos x="0" y="1505"/>
                </a:cxn>
                <a:cxn ang="0">
                  <a:pos x="149" y="1505"/>
                </a:cxn>
                <a:cxn ang="0">
                  <a:pos x="149" y="1505"/>
                </a:cxn>
              </a:cxnLst>
              <a:rect l="0" t="0" r="r" b="b"/>
              <a:pathLst>
                <a:path w="3934" h="1505">
                  <a:moveTo>
                    <a:pt x="149" y="1505"/>
                  </a:moveTo>
                  <a:lnTo>
                    <a:pt x="687" y="1331"/>
                  </a:lnTo>
                  <a:lnTo>
                    <a:pt x="1213" y="1157"/>
                  </a:lnTo>
                  <a:lnTo>
                    <a:pt x="1728" y="977"/>
                  </a:lnTo>
                  <a:lnTo>
                    <a:pt x="2218" y="792"/>
                  </a:lnTo>
                  <a:lnTo>
                    <a:pt x="2457" y="696"/>
                  </a:lnTo>
                  <a:lnTo>
                    <a:pt x="2690" y="606"/>
                  </a:lnTo>
                  <a:lnTo>
                    <a:pt x="2918" y="510"/>
                  </a:lnTo>
                  <a:lnTo>
                    <a:pt x="3139" y="420"/>
                  </a:lnTo>
                  <a:lnTo>
                    <a:pt x="3348" y="324"/>
                  </a:lnTo>
                  <a:lnTo>
                    <a:pt x="3551" y="234"/>
                  </a:lnTo>
                  <a:lnTo>
                    <a:pt x="3749" y="138"/>
                  </a:lnTo>
                  <a:lnTo>
                    <a:pt x="3934" y="48"/>
                  </a:lnTo>
                  <a:lnTo>
                    <a:pt x="3934" y="0"/>
                  </a:lnTo>
                  <a:lnTo>
                    <a:pt x="3743" y="96"/>
                  </a:lnTo>
                  <a:lnTo>
                    <a:pt x="3539" y="192"/>
                  </a:lnTo>
                  <a:lnTo>
                    <a:pt x="3330" y="288"/>
                  </a:lnTo>
                  <a:lnTo>
                    <a:pt x="3115" y="384"/>
                  </a:lnTo>
                  <a:lnTo>
                    <a:pt x="2888" y="480"/>
                  </a:lnTo>
                  <a:lnTo>
                    <a:pt x="2654" y="576"/>
                  </a:lnTo>
                  <a:lnTo>
                    <a:pt x="2409" y="672"/>
                  </a:lnTo>
                  <a:lnTo>
                    <a:pt x="2164" y="768"/>
                  </a:lnTo>
                  <a:lnTo>
                    <a:pt x="1907" y="864"/>
                  </a:lnTo>
                  <a:lnTo>
                    <a:pt x="1650" y="960"/>
                  </a:lnTo>
                  <a:lnTo>
                    <a:pt x="1112" y="1145"/>
                  </a:lnTo>
                  <a:lnTo>
                    <a:pt x="562" y="1331"/>
                  </a:lnTo>
                  <a:lnTo>
                    <a:pt x="0" y="1505"/>
                  </a:lnTo>
                  <a:lnTo>
                    <a:pt x="149" y="1505"/>
                  </a:lnTo>
                  <a:lnTo>
                    <a:pt x="149" y="1505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189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8196" name="Freeform 4"/>
            <p:cNvSpPr>
              <a:spLocks/>
            </p:cNvSpPr>
            <p:nvPr/>
          </p:nvSpPr>
          <p:spPr bwMode="hidden">
            <a:xfrm>
              <a:off x="4025" y="3627"/>
              <a:ext cx="1733" cy="689"/>
            </a:xfrm>
            <a:custGeom>
              <a:avLst/>
              <a:gdLst/>
              <a:ahLst/>
              <a:cxnLst>
                <a:cxn ang="0">
                  <a:pos x="132" y="689"/>
                </a:cxn>
                <a:cxn ang="0">
                  <a:pos x="550" y="527"/>
                </a:cxn>
                <a:cxn ang="0">
                  <a:pos x="963" y="365"/>
                </a:cxn>
                <a:cxn ang="0">
                  <a:pos x="1160" y="287"/>
                </a:cxn>
                <a:cxn ang="0">
                  <a:pos x="1357" y="203"/>
                </a:cxn>
                <a:cxn ang="0">
                  <a:pos x="1549" y="126"/>
                </a:cxn>
                <a:cxn ang="0">
                  <a:pos x="1728" y="48"/>
                </a:cxn>
                <a:cxn ang="0">
                  <a:pos x="1728" y="0"/>
                </a:cxn>
                <a:cxn ang="0">
                  <a:pos x="1531" y="84"/>
                </a:cxn>
                <a:cxn ang="0">
                  <a:pos x="1327" y="167"/>
                </a:cxn>
                <a:cxn ang="0">
                  <a:pos x="1118" y="257"/>
                </a:cxn>
                <a:cxn ang="0">
                  <a:pos x="903" y="341"/>
                </a:cxn>
                <a:cxn ang="0">
                  <a:pos x="454" y="515"/>
                </a:cxn>
                <a:cxn ang="0">
                  <a:pos x="0" y="689"/>
                </a:cxn>
                <a:cxn ang="0">
                  <a:pos x="132" y="689"/>
                </a:cxn>
                <a:cxn ang="0">
                  <a:pos x="132" y="689"/>
                </a:cxn>
              </a:cxnLst>
              <a:rect l="0" t="0" r="r" b="b"/>
              <a:pathLst>
                <a:path w="1728" h="689">
                  <a:moveTo>
                    <a:pt x="132" y="689"/>
                  </a:moveTo>
                  <a:lnTo>
                    <a:pt x="550" y="527"/>
                  </a:lnTo>
                  <a:lnTo>
                    <a:pt x="963" y="365"/>
                  </a:lnTo>
                  <a:lnTo>
                    <a:pt x="1160" y="287"/>
                  </a:lnTo>
                  <a:lnTo>
                    <a:pt x="1357" y="203"/>
                  </a:lnTo>
                  <a:lnTo>
                    <a:pt x="1549" y="126"/>
                  </a:lnTo>
                  <a:lnTo>
                    <a:pt x="1728" y="48"/>
                  </a:lnTo>
                  <a:lnTo>
                    <a:pt x="1728" y="0"/>
                  </a:lnTo>
                  <a:lnTo>
                    <a:pt x="1531" y="84"/>
                  </a:lnTo>
                  <a:lnTo>
                    <a:pt x="1327" y="167"/>
                  </a:lnTo>
                  <a:lnTo>
                    <a:pt x="1118" y="257"/>
                  </a:lnTo>
                  <a:lnTo>
                    <a:pt x="903" y="341"/>
                  </a:lnTo>
                  <a:lnTo>
                    <a:pt x="454" y="515"/>
                  </a:lnTo>
                  <a:lnTo>
                    <a:pt x="0" y="689"/>
                  </a:lnTo>
                  <a:lnTo>
                    <a:pt x="132" y="689"/>
                  </a:lnTo>
                  <a:lnTo>
                    <a:pt x="132" y="689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189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8197" name="Freeform 5"/>
            <p:cNvSpPr>
              <a:spLocks/>
            </p:cNvSpPr>
            <p:nvPr/>
          </p:nvSpPr>
          <p:spPr bwMode="hidden">
            <a:xfrm>
              <a:off x="0" y="0"/>
              <a:ext cx="5578" cy="3447"/>
            </a:xfrm>
            <a:custGeom>
              <a:avLst/>
              <a:gdLst/>
              <a:ahLst/>
              <a:cxnLst>
                <a:cxn ang="0">
                  <a:pos x="5561" y="929"/>
                </a:cxn>
                <a:cxn ang="0">
                  <a:pos x="5537" y="773"/>
                </a:cxn>
                <a:cxn ang="0">
                  <a:pos x="5453" y="629"/>
                </a:cxn>
                <a:cxn ang="0">
                  <a:pos x="5327" y="492"/>
                </a:cxn>
                <a:cxn ang="0">
                  <a:pos x="5148" y="366"/>
                </a:cxn>
                <a:cxn ang="0">
                  <a:pos x="4921" y="252"/>
                </a:cxn>
                <a:cxn ang="0">
                  <a:pos x="4652" y="144"/>
                </a:cxn>
                <a:cxn ang="0">
                  <a:pos x="4341" y="48"/>
                </a:cxn>
                <a:cxn ang="0">
                  <a:pos x="4000" y="0"/>
                </a:cxn>
                <a:cxn ang="0">
                  <a:pos x="4359" y="90"/>
                </a:cxn>
                <a:cxn ang="0">
                  <a:pos x="4670" y="192"/>
                </a:cxn>
                <a:cxn ang="0">
                  <a:pos x="4933" y="306"/>
                </a:cxn>
                <a:cxn ang="0">
                  <a:pos x="5148" y="426"/>
                </a:cxn>
                <a:cxn ang="0">
                  <a:pos x="5315" y="557"/>
                </a:cxn>
                <a:cxn ang="0">
                  <a:pos x="5429" y="701"/>
                </a:cxn>
                <a:cxn ang="0">
                  <a:pos x="5489" y="851"/>
                </a:cxn>
                <a:cxn ang="0">
                  <a:pos x="5489" y="1013"/>
                </a:cxn>
                <a:cxn ang="0">
                  <a:pos x="5441" y="1163"/>
                </a:cxn>
                <a:cxn ang="0">
                  <a:pos x="5345" y="1319"/>
                </a:cxn>
                <a:cxn ang="0">
                  <a:pos x="5202" y="1475"/>
                </a:cxn>
                <a:cxn ang="0">
                  <a:pos x="5017" y="1630"/>
                </a:cxn>
                <a:cxn ang="0">
                  <a:pos x="4789" y="1786"/>
                </a:cxn>
                <a:cxn ang="0">
                  <a:pos x="4526" y="1948"/>
                </a:cxn>
                <a:cxn ang="0">
                  <a:pos x="4215" y="2104"/>
                </a:cxn>
                <a:cxn ang="0">
                  <a:pos x="3875" y="2260"/>
                </a:cxn>
                <a:cxn ang="0">
                  <a:pos x="3498" y="2416"/>
                </a:cxn>
                <a:cxn ang="0">
                  <a:pos x="3085" y="2566"/>
                </a:cxn>
                <a:cxn ang="0">
                  <a:pos x="2643" y="2715"/>
                </a:cxn>
                <a:cxn ang="0">
                  <a:pos x="2164" y="2865"/>
                </a:cxn>
                <a:cxn ang="0">
                  <a:pos x="1662" y="3009"/>
                </a:cxn>
                <a:cxn ang="0">
                  <a:pos x="1136" y="3147"/>
                </a:cxn>
                <a:cxn ang="0">
                  <a:pos x="580" y="3279"/>
                </a:cxn>
                <a:cxn ang="0">
                  <a:pos x="0" y="3447"/>
                </a:cxn>
                <a:cxn ang="0">
                  <a:pos x="867" y="3249"/>
                </a:cxn>
                <a:cxn ang="0">
                  <a:pos x="1417" y="3105"/>
                </a:cxn>
                <a:cxn ang="0">
                  <a:pos x="1937" y="2961"/>
                </a:cxn>
                <a:cxn ang="0">
                  <a:pos x="2434" y="2817"/>
                </a:cxn>
                <a:cxn ang="0">
                  <a:pos x="2900" y="2668"/>
                </a:cxn>
                <a:cxn ang="0">
                  <a:pos x="3330" y="2512"/>
                </a:cxn>
                <a:cxn ang="0">
                  <a:pos x="3731" y="2356"/>
                </a:cxn>
                <a:cxn ang="0">
                  <a:pos x="4096" y="2200"/>
                </a:cxn>
                <a:cxn ang="0">
                  <a:pos x="4425" y="2038"/>
                </a:cxn>
                <a:cxn ang="0">
                  <a:pos x="4718" y="1876"/>
                </a:cxn>
                <a:cxn ang="0">
                  <a:pos x="4969" y="1720"/>
                </a:cxn>
                <a:cxn ang="0">
                  <a:pos x="5178" y="1559"/>
                </a:cxn>
                <a:cxn ang="0">
                  <a:pos x="5339" y="1397"/>
                </a:cxn>
                <a:cxn ang="0">
                  <a:pos x="5459" y="1241"/>
                </a:cxn>
                <a:cxn ang="0">
                  <a:pos x="5537" y="1085"/>
                </a:cxn>
                <a:cxn ang="0">
                  <a:pos x="5555" y="1007"/>
                </a:cxn>
              </a:cxnLst>
              <a:rect l="0" t="0" r="r" b="b"/>
              <a:pathLst>
                <a:path w="5561" h="3447">
                  <a:moveTo>
                    <a:pt x="5555" y="1007"/>
                  </a:moveTo>
                  <a:lnTo>
                    <a:pt x="5561" y="929"/>
                  </a:lnTo>
                  <a:lnTo>
                    <a:pt x="5555" y="851"/>
                  </a:lnTo>
                  <a:lnTo>
                    <a:pt x="5537" y="773"/>
                  </a:lnTo>
                  <a:lnTo>
                    <a:pt x="5501" y="701"/>
                  </a:lnTo>
                  <a:lnTo>
                    <a:pt x="5453" y="629"/>
                  </a:lnTo>
                  <a:lnTo>
                    <a:pt x="5399" y="563"/>
                  </a:lnTo>
                  <a:lnTo>
                    <a:pt x="5327" y="492"/>
                  </a:lnTo>
                  <a:lnTo>
                    <a:pt x="5244" y="432"/>
                  </a:lnTo>
                  <a:lnTo>
                    <a:pt x="5148" y="366"/>
                  </a:lnTo>
                  <a:lnTo>
                    <a:pt x="5040" y="306"/>
                  </a:lnTo>
                  <a:lnTo>
                    <a:pt x="4921" y="252"/>
                  </a:lnTo>
                  <a:lnTo>
                    <a:pt x="4795" y="198"/>
                  </a:lnTo>
                  <a:lnTo>
                    <a:pt x="4652" y="144"/>
                  </a:lnTo>
                  <a:lnTo>
                    <a:pt x="4502" y="90"/>
                  </a:lnTo>
                  <a:lnTo>
                    <a:pt x="4341" y="48"/>
                  </a:lnTo>
                  <a:lnTo>
                    <a:pt x="4167" y="0"/>
                  </a:lnTo>
                  <a:lnTo>
                    <a:pt x="4000" y="0"/>
                  </a:lnTo>
                  <a:lnTo>
                    <a:pt x="4185" y="42"/>
                  </a:lnTo>
                  <a:lnTo>
                    <a:pt x="4359" y="90"/>
                  </a:lnTo>
                  <a:lnTo>
                    <a:pt x="4520" y="138"/>
                  </a:lnTo>
                  <a:lnTo>
                    <a:pt x="4670" y="192"/>
                  </a:lnTo>
                  <a:lnTo>
                    <a:pt x="4807" y="246"/>
                  </a:lnTo>
                  <a:lnTo>
                    <a:pt x="4933" y="306"/>
                  </a:lnTo>
                  <a:lnTo>
                    <a:pt x="5046" y="366"/>
                  </a:lnTo>
                  <a:lnTo>
                    <a:pt x="5148" y="426"/>
                  </a:lnTo>
                  <a:lnTo>
                    <a:pt x="5238" y="492"/>
                  </a:lnTo>
                  <a:lnTo>
                    <a:pt x="5315" y="557"/>
                  </a:lnTo>
                  <a:lnTo>
                    <a:pt x="5381" y="629"/>
                  </a:lnTo>
                  <a:lnTo>
                    <a:pt x="5429" y="701"/>
                  </a:lnTo>
                  <a:lnTo>
                    <a:pt x="5465" y="779"/>
                  </a:lnTo>
                  <a:lnTo>
                    <a:pt x="5489" y="851"/>
                  </a:lnTo>
                  <a:lnTo>
                    <a:pt x="5495" y="935"/>
                  </a:lnTo>
                  <a:lnTo>
                    <a:pt x="5489" y="1013"/>
                  </a:lnTo>
                  <a:lnTo>
                    <a:pt x="5471" y="1091"/>
                  </a:lnTo>
                  <a:lnTo>
                    <a:pt x="5441" y="1163"/>
                  </a:lnTo>
                  <a:lnTo>
                    <a:pt x="5399" y="1241"/>
                  </a:lnTo>
                  <a:lnTo>
                    <a:pt x="5345" y="1319"/>
                  </a:lnTo>
                  <a:lnTo>
                    <a:pt x="5280" y="1397"/>
                  </a:lnTo>
                  <a:lnTo>
                    <a:pt x="5202" y="1475"/>
                  </a:lnTo>
                  <a:lnTo>
                    <a:pt x="5118" y="1553"/>
                  </a:lnTo>
                  <a:lnTo>
                    <a:pt x="5017" y="1630"/>
                  </a:lnTo>
                  <a:lnTo>
                    <a:pt x="4909" y="1708"/>
                  </a:lnTo>
                  <a:lnTo>
                    <a:pt x="4789" y="1786"/>
                  </a:lnTo>
                  <a:lnTo>
                    <a:pt x="4664" y="1870"/>
                  </a:lnTo>
                  <a:lnTo>
                    <a:pt x="4526" y="1948"/>
                  </a:lnTo>
                  <a:lnTo>
                    <a:pt x="4377" y="2026"/>
                  </a:lnTo>
                  <a:lnTo>
                    <a:pt x="4215" y="2104"/>
                  </a:lnTo>
                  <a:lnTo>
                    <a:pt x="4048" y="2182"/>
                  </a:lnTo>
                  <a:lnTo>
                    <a:pt x="3875" y="2260"/>
                  </a:lnTo>
                  <a:lnTo>
                    <a:pt x="3689" y="2338"/>
                  </a:lnTo>
                  <a:lnTo>
                    <a:pt x="3498" y="2416"/>
                  </a:lnTo>
                  <a:lnTo>
                    <a:pt x="3295" y="2488"/>
                  </a:lnTo>
                  <a:lnTo>
                    <a:pt x="3085" y="2566"/>
                  </a:lnTo>
                  <a:lnTo>
                    <a:pt x="2864" y="2644"/>
                  </a:lnTo>
                  <a:lnTo>
                    <a:pt x="2643" y="2715"/>
                  </a:lnTo>
                  <a:lnTo>
                    <a:pt x="2410" y="2793"/>
                  </a:lnTo>
                  <a:lnTo>
                    <a:pt x="2164" y="2865"/>
                  </a:lnTo>
                  <a:lnTo>
                    <a:pt x="1919" y="2937"/>
                  </a:lnTo>
                  <a:lnTo>
                    <a:pt x="1662" y="3009"/>
                  </a:lnTo>
                  <a:lnTo>
                    <a:pt x="1399" y="3075"/>
                  </a:lnTo>
                  <a:lnTo>
                    <a:pt x="1136" y="3147"/>
                  </a:lnTo>
                  <a:lnTo>
                    <a:pt x="861" y="3213"/>
                  </a:lnTo>
                  <a:lnTo>
                    <a:pt x="580" y="3279"/>
                  </a:lnTo>
                  <a:lnTo>
                    <a:pt x="0" y="3411"/>
                  </a:lnTo>
                  <a:lnTo>
                    <a:pt x="0" y="3447"/>
                  </a:lnTo>
                  <a:lnTo>
                    <a:pt x="586" y="3315"/>
                  </a:lnTo>
                  <a:lnTo>
                    <a:pt x="867" y="3249"/>
                  </a:lnTo>
                  <a:lnTo>
                    <a:pt x="1148" y="3177"/>
                  </a:lnTo>
                  <a:lnTo>
                    <a:pt x="1417" y="3105"/>
                  </a:lnTo>
                  <a:lnTo>
                    <a:pt x="1680" y="3039"/>
                  </a:lnTo>
                  <a:lnTo>
                    <a:pt x="1937" y="2961"/>
                  </a:lnTo>
                  <a:lnTo>
                    <a:pt x="2188" y="2889"/>
                  </a:lnTo>
                  <a:lnTo>
                    <a:pt x="2434" y="2817"/>
                  </a:lnTo>
                  <a:lnTo>
                    <a:pt x="2673" y="2739"/>
                  </a:lnTo>
                  <a:lnTo>
                    <a:pt x="2900" y="2668"/>
                  </a:lnTo>
                  <a:lnTo>
                    <a:pt x="3121" y="2590"/>
                  </a:lnTo>
                  <a:lnTo>
                    <a:pt x="3330" y="2512"/>
                  </a:lnTo>
                  <a:lnTo>
                    <a:pt x="3534" y="2434"/>
                  </a:lnTo>
                  <a:lnTo>
                    <a:pt x="3731" y="2356"/>
                  </a:lnTo>
                  <a:lnTo>
                    <a:pt x="3916" y="2278"/>
                  </a:lnTo>
                  <a:lnTo>
                    <a:pt x="4096" y="2200"/>
                  </a:lnTo>
                  <a:lnTo>
                    <a:pt x="4263" y="2116"/>
                  </a:lnTo>
                  <a:lnTo>
                    <a:pt x="4425" y="2038"/>
                  </a:lnTo>
                  <a:lnTo>
                    <a:pt x="4574" y="1960"/>
                  </a:lnTo>
                  <a:lnTo>
                    <a:pt x="4718" y="1876"/>
                  </a:lnTo>
                  <a:lnTo>
                    <a:pt x="4849" y="1798"/>
                  </a:lnTo>
                  <a:lnTo>
                    <a:pt x="4969" y="1720"/>
                  </a:lnTo>
                  <a:lnTo>
                    <a:pt x="5076" y="1636"/>
                  </a:lnTo>
                  <a:lnTo>
                    <a:pt x="5178" y="1559"/>
                  </a:lnTo>
                  <a:lnTo>
                    <a:pt x="5262" y="1481"/>
                  </a:lnTo>
                  <a:lnTo>
                    <a:pt x="5339" y="1397"/>
                  </a:lnTo>
                  <a:lnTo>
                    <a:pt x="5405" y="1319"/>
                  </a:lnTo>
                  <a:lnTo>
                    <a:pt x="5459" y="1241"/>
                  </a:lnTo>
                  <a:lnTo>
                    <a:pt x="5507" y="1163"/>
                  </a:lnTo>
                  <a:lnTo>
                    <a:pt x="5537" y="1085"/>
                  </a:lnTo>
                  <a:lnTo>
                    <a:pt x="5555" y="1007"/>
                  </a:lnTo>
                  <a:lnTo>
                    <a:pt x="5555" y="1007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189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8198" name="Freeform 6"/>
            <p:cNvSpPr>
              <a:spLocks/>
            </p:cNvSpPr>
            <p:nvPr/>
          </p:nvSpPr>
          <p:spPr bwMode="hidden">
            <a:xfrm>
              <a:off x="4942" y="0"/>
              <a:ext cx="816" cy="276"/>
            </a:xfrm>
            <a:custGeom>
              <a:avLst/>
              <a:gdLst/>
              <a:ahLst/>
              <a:cxnLst>
                <a:cxn ang="0">
                  <a:pos x="813" y="222"/>
                </a:cxn>
                <a:cxn ang="0">
                  <a:pos x="670" y="162"/>
                </a:cxn>
                <a:cxn ang="0">
                  <a:pos x="514" y="108"/>
                </a:cxn>
                <a:cxn ang="0">
                  <a:pos x="347" y="54"/>
                </a:cxn>
                <a:cxn ang="0">
                  <a:pos x="167" y="0"/>
                </a:cxn>
                <a:cxn ang="0">
                  <a:pos x="0" y="0"/>
                </a:cxn>
                <a:cxn ang="0">
                  <a:pos x="227" y="60"/>
                </a:cxn>
                <a:cxn ang="0">
                  <a:pos x="442" y="132"/>
                </a:cxn>
                <a:cxn ang="0">
                  <a:pos x="634" y="204"/>
                </a:cxn>
                <a:cxn ang="0">
                  <a:pos x="813" y="276"/>
                </a:cxn>
                <a:cxn ang="0">
                  <a:pos x="813" y="222"/>
                </a:cxn>
                <a:cxn ang="0">
                  <a:pos x="813" y="222"/>
                </a:cxn>
              </a:cxnLst>
              <a:rect l="0" t="0" r="r" b="b"/>
              <a:pathLst>
                <a:path w="813" h="276">
                  <a:moveTo>
                    <a:pt x="813" y="222"/>
                  </a:moveTo>
                  <a:lnTo>
                    <a:pt x="670" y="162"/>
                  </a:lnTo>
                  <a:lnTo>
                    <a:pt x="514" y="108"/>
                  </a:lnTo>
                  <a:lnTo>
                    <a:pt x="347" y="54"/>
                  </a:lnTo>
                  <a:lnTo>
                    <a:pt x="167" y="0"/>
                  </a:lnTo>
                  <a:lnTo>
                    <a:pt x="0" y="0"/>
                  </a:lnTo>
                  <a:lnTo>
                    <a:pt x="227" y="60"/>
                  </a:lnTo>
                  <a:lnTo>
                    <a:pt x="442" y="132"/>
                  </a:lnTo>
                  <a:lnTo>
                    <a:pt x="634" y="204"/>
                  </a:lnTo>
                  <a:lnTo>
                    <a:pt x="813" y="276"/>
                  </a:lnTo>
                  <a:lnTo>
                    <a:pt x="813" y="222"/>
                  </a:lnTo>
                  <a:lnTo>
                    <a:pt x="813" y="222"/>
                  </a:lnTo>
                  <a:close/>
                </a:path>
              </a:pathLst>
            </a:custGeom>
            <a:gradFill rotWithShape="1">
              <a:gsLst>
                <a:gs pos="0">
                  <a:schemeClr val="bg2"/>
                </a:gs>
                <a:gs pos="50000">
                  <a:schemeClr val="bg2">
                    <a:gamma/>
                    <a:tint val="81961"/>
                    <a:invGamma/>
                  </a:schemeClr>
                </a:gs>
                <a:gs pos="100000">
                  <a:schemeClr val="bg2"/>
                </a:gs>
              </a:gsLst>
              <a:lin ang="0" scaled="1"/>
            </a:gradFill>
            <a:ln w="0" cmpd="sng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8199" name="Freeform 7"/>
            <p:cNvSpPr>
              <a:spLocks/>
            </p:cNvSpPr>
            <p:nvPr/>
          </p:nvSpPr>
          <p:spPr bwMode="hidden">
            <a:xfrm>
              <a:off x="0" y="1984"/>
              <a:ext cx="5758" cy="2098"/>
            </a:xfrm>
            <a:custGeom>
              <a:avLst/>
              <a:gdLst/>
              <a:ahLst/>
              <a:cxnLst>
                <a:cxn ang="0">
                  <a:pos x="5740" y="0"/>
                </a:cxn>
                <a:cxn ang="0">
                  <a:pos x="5638" y="72"/>
                </a:cxn>
                <a:cxn ang="0">
                  <a:pos x="5537" y="138"/>
                </a:cxn>
                <a:cxn ang="0">
                  <a:pos x="5423" y="210"/>
                </a:cxn>
                <a:cxn ang="0">
                  <a:pos x="5304" y="276"/>
                </a:cxn>
                <a:cxn ang="0">
                  <a:pos x="5052" y="414"/>
                </a:cxn>
                <a:cxn ang="0">
                  <a:pos x="4777" y="552"/>
                </a:cxn>
                <a:cxn ang="0">
                  <a:pos x="4478" y="690"/>
                </a:cxn>
                <a:cxn ang="0">
                  <a:pos x="4162" y="827"/>
                </a:cxn>
                <a:cxn ang="0">
                  <a:pos x="3827" y="959"/>
                </a:cxn>
                <a:cxn ang="0">
                  <a:pos x="3468" y="1091"/>
                </a:cxn>
                <a:cxn ang="0">
                  <a:pos x="3091" y="1223"/>
                </a:cxn>
                <a:cxn ang="0">
                  <a:pos x="2697" y="1355"/>
                </a:cxn>
                <a:cxn ang="0">
                  <a:pos x="2284" y="1481"/>
                </a:cxn>
                <a:cxn ang="0">
                  <a:pos x="1860" y="1601"/>
                </a:cxn>
                <a:cxn ang="0">
                  <a:pos x="1417" y="1721"/>
                </a:cxn>
                <a:cxn ang="0">
                  <a:pos x="957" y="1834"/>
                </a:cxn>
                <a:cxn ang="0">
                  <a:pos x="484" y="1948"/>
                </a:cxn>
                <a:cxn ang="0">
                  <a:pos x="0" y="2056"/>
                </a:cxn>
                <a:cxn ang="0">
                  <a:pos x="0" y="2098"/>
                </a:cxn>
                <a:cxn ang="0">
                  <a:pos x="478" y="1990"/>
                </a:cxn>
                <a:cxn ang="0">
                  <a:pos x="951" y="1882"/>
                </a:cxn>
                <a:cxn ang="0">
                  <a:pos x="1405" y="1763"/>
                </a:cxn>
                <a:cxn ang="0">
                  <a:pos x="1842" y="1649"/>
                </a:cxn>
                <a:cxn ang="0">
                  <a:pos x="2266" y="1523"/>
                </a:cxn>
                <a:cxn ang="0">
                  <a:pos x="2679" y="1397"/>
                </a:cxn>
                <a:cxn ang="0">
                  <a:pos x="3067" y="1271"/>
                </a:cxn>
                <a:cxn ang="0">
                  <a:pos x="3444" y="1139"/>
                </a:cxn>
                <a:cxn ang="0">
                  <a:pos x="3803" y="1007"/>
                </a:cxn>
                <a:cxn ang="0">
                  <a:pos x="4138" y="875"/>
                </a:cxn>
                <a:cxn ang="0">
                  <a:pos x="4460" y="737"/>
                </a:cxn>
                <a:cxn ang="0">
                  <a:pos x="4759" y="600"/>
                </a:cxn>
                <a:cxn ang="0">
                  <a:pos x="5040" y="462"/>
                </a:cxn>
                <a:cxn ang="0">
                  <a:pos x="5292" y="324"/>
                </a:cxn>
                <a:cxn ang="0">
                  <a:pos x="5531" y="186"/>
                </a:cxn>
                <a:cxn ang="0">
                  <a:pos x="5740" y="48"/>
                </a:cxn>
                <a:cxn ang="0">
                  <a:pos x="5740" y="0"/>
                </a:cxn>
                <a:cxn ang="0">
                  <a:pos x="5740" y="0"/>
                </a:cxn>
              </a:cxnLst>
              <a:rect l="0" t="0" r="r" b="b"/>
              <a:pathLst>
                <a:path w="5740" h="2098">
                  <a:moveTo>
                    <a:pt x="5740" y="0"/>
                  </a:moveTo>
                  <a:lnTo>
                    <a:pt x="5638" y="72"/>
                  </a:lnTo>
                  <a:lnTo>
                    <a:pt x="5537" y="138"/>
                  </a:lnTo>
                  <a:lnTo>
                    <a:pt x="5423" y="210"/>
                  </a:lnTo>
                  <a:lnTo>
                    <a:pt x="5304" y="276"/>
                  </a:lnTo>
                  <a:lnTo>
                    <a:pt x="5052" y="414"/>
                  </a:lnTo>
                  <a:lnTo>
                    <a:pt x="4777" y="552"/>
                  </a:lnTo>
                  <a:lnTo>
                    <a:pt x="4478" y="690"/>
                  </a:lnTo>
                  <a:lnTo>
                    <a:pt x="4162" y="827"/>
                  </a:lnTo>
                  <a:lnTo>
                    <a:pt x="3827" y="959"/>
                  </a:lnTo>
                  <a:lnTo>
                    <a:pt x="3468" y="1091"/>
                  </a:lnTo>
                  <a:lnTo>
                    <a:pt x="3091" y="1223"/>
                  </a:lnTo>
                  <a:lnTo>
                    <a:pt x="2697" y="1355"/>
                  </a:lnTo>
                  <a:lnTo>
                    <a:pt x="2284" y="1481"/>
                  </a:lnTo>
                  <a:lnTo>
                    <a:pt x="1860" y="1601"/>
                  </a:lnTo>
                  <a:lnTo>
                    <a:pt x="1417" y="1721"/>
                  </a:lnTo>
                  <a:lnTo>
                    <a:pt x="957" y="1834"/>
                  </a:lnTo>
                  <a:lnTo>
                    <a:pt x="484" y="1948"/>
                  </a:lnTo>
                  <a:lnTo>
                    <a:pt x="0" y="2056"/>
                  </a:lnTo>
                  <a:lnTo>
                    <a:pt x="0" y="2098"/>
                  </a:lnTo>
                  <a:lnTo>
                    <a:pt x="478" y="1990"/>
                  </a:lnTo>
                  <a:lnTo>
                    <a:pt x="951" y="1882"/>
                  </a:lnTo>
                  <a:lnTo>
                    <a:pt x="1405" y="1763"/>
                  </a:lnTo>
                  <a:lnTo>
                    <a:pt x="1842" y="1649"/>
                  </a:lnTo>
                  <a:lnTo>
                    <a:pt x="2266" y="1523"/>
                  </a:lnTo>
                  <a:lnTo>
                    <a:pt x="2679" y="1397"/>
                  </a:lnTo>
                  <a:lnTo>
                    <a:pt x="3067" y="1271"/>
                  </a:lnTo>
                  <a:lnTo>
                    <a:pt x="3444" y="1139"/>
                  </a:lnTo>
                  <a:lnTo>
                    <a:pt x="3803" y="1007"/>
                  </a:lnTo>
                  <a:lnTo>
                    <a:pt x="4138" y="875"/>
                  </a:lnTo>
                  <a:lnTo>
                    <a:pt x="4460" y="737"/>
                  </a:lnTo>
                  <a:lnTo>
                    <a:pt x="4759" y="600"/>
                  </a:lnTo>
                  <a:lnTo>
                    <a:pt x="5040" y="462"/>
                  </a:lnTo>
                  <a:lnTo>
                    <a:pt x="5292" y="324"/>
                  </a:lnTo>
                  <a:lnTo>
                    <a:pt x="5531" y="186"/>
                  </a:lnTo>
                  <a:lnTo>
                    <a:pt x="5740" y="48"/>
                  </a:lnTo>
                  <a:lnTo>
                    <a:pt x="5740" y="0"/>
                  </a:lnTo>
                  <a:lnTo>
                    <a:pt x="574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189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8200" name="Freeform 8"/>
            <p:cNvSpPr>
              <a:spLocks/>
            </p:cNvSpPr>
            <p:nvPr/>
          </p:nvSpPr>
          <p:spPr bwMode="hidden">
            <a:xfrm>
              <a:off x="0" y="102"/>
              <a:ext cx="1961" cy="1265"/>
            </a:xfrm>
            <a:custGeom>
              <a:avLst/>
              <a:gdLst/>
              <a:ahLst/>
              <a:cxnLst>
                <a:cxn ang="0">
                  <a:pos x="1955" y="485"/>
                </a:cxn>
                <a:cxn ang="0">
                  <a:pos x="1901" y="390"/>
                </a:cxn>
                <a:cxn ang="0">
                  <a:pos x="1770" y="306"/>
                </a:cxn>
                <a:cxn ang="0">
                  <a:pos x="1579" y="228"/>
                </a:cxn>
                <a:cxn ang="0">
                  <a:pos x="1327" y="162"/>
                </a:cxn>
                <a:cxn ang="0">
                  <a:pos x="1010" y="102"/>
                </a:cxn>
                <a:cxn ang="0">
                  <a:pos x="646" y="54"/>
                </a:cxn>
                <a:cxn ang="0">
                  <a:pos x="227" y="18"/>
                </a:cxn>
                <a:cxn ang="0">
                  <a:pos x="0" y="12"/>
                </a:cxn>
                <a:cxn ang="0">
                  <a:pos x="431" y="48"/>
                </a:cxn>
                <a:cxn ang="0">
                  <a:pos x="813" y="90"/>
                </a:cxn>
                <a:cxn ang="0">
                  <a:pos x="1148" y="144"/>
                </a:cxn>
                <a:cxn ang="0">
                  <a:pos x="1423" y="204"/>
                </a:cxn>
                <a:cxn ang="0">
                  <a:pos x="1638" y="276"/>
                </a:cxn>
                <a:cxn ang="0">
                  <a:pos x="1794" y="360"/>
                </a:cxn>
                <a:cxn ang="0">
                  <a:pos x="1883" y="443"/>
                </a:cxn>
                <a:cxn ang="0">
                  <a:pos x="1901" y="539"/>
                </a:cxn>
                <a:cxn ang="0">
                  <a:pos x="1854" y="629"/>
                </a:cxn>
                <a:cxn ang="0">
                  <a:pos x="1746" y="719"/>
                </a:cxn>
                <a:cxn ang="0">
                  <a:pos x="1579" y="809"/>
                </a:cxn>
                <a:cxn ang="0">
                  <a:pos x="1357" y="899"/>
                </a:cxn>
                <a:cxn ang="0">
                  <a:pos x="1088" y="989"/>
                </a:cxn>
                <a:cxn ang="0">
                  <a:pos x="765" y="1073"/>
                </a:cxn>
                <a:cxn ang="0">
                  <a:pos x="407" y="1157"/>
                </a:cxn>
                <a:cxn ang="0">
                  <a:pos x="0" y="1241"/>
                </a:cxn>
                <a:cxn ang="0">
                  <a:pos x="215" y="1223"/>
                </a:cxn>
                <a:cxn ang="0">
                  <a:pos x="610" y="1139"/>
                </a:cxn>
                <a:cxn ang="0">
                  <a:pos x="957" y="1049"/>
                </a:cxn>
                <a:cxn ang="0">
                  <a:pos x="1262" y="959"/>
                </a:cxn>
                <a:cxn ang="0">
                  <a:pos x="1513" y="863"/>
                </a:cxn>
                <a:cxn ang="0">
                  <a:pos x="1716" y="767"/>
                </a:cxn>
                <a:cxn ang="0">
                  <a:pos x="1860" y="677"/>
                </a:cxn>
                <a:cxn ang="0">
                  <a:pos x="1937" y="581"/>
                </a:cxn>
                <a:cxn ang="0">
                  <a:pos x="1955" y="533"/>
                </a:cxn>
              </a:cxnLst>
              <a:rect l="0" t="0" r="r" b="b"/>
              <a:pathLst>
                <a:path w="1955" h="1265">
                  <a:moveTo>
                    <a:pt x="1955" y="533"/>
                  </a:moveTo>
                  <a:lnTo>
                    <a:pt x="1955" y="485"/>
                  </a:lnTo>
                  <a:lnTo>
                    <a:pt x="1937" y="438"/>
                  </a:lnTo>
                  <a:lnTo>
                    <a:pt x="1901" y="390"/>
                  </a:lnTo>
                  <a:lnTo>
                    <a:pt x="1842" y="348"/>
                  </a:lnTo>
                  <a:lnTo>
                    <a:pt x="1770" y="306"/>
                  </a:lnTo>
                  <a:lnTo>
                    <a:pt x="1686" y="270"/>
                  </a:lnTo>
                  <a:lnTo>
                    <a:pt x="1579" y="228"/>
                  </a:lnTo>
                  <a:lnTo>
                    <a:pt x="1459" y="198"/>
                  </a:lnTo>
                  <a:lnTo>
                    <a:pt x="1327" y="162"/>
                  </a:lnTo>
                  <a:lnTo>
                    <a:pt x="1178" y="132"/>
                  </a:lnTo>
                  <a:lnTo>
                    <a:pt x="1010" y="102"/>
                  </a:lnTo>
                  <a:lnTo>
                    <a:pt x="837" y="78"/>
                  </a:lnTo>
                  <a:lnTo>
                    <a:pt x="646" y="54"/>
                  </a:lnTo>
                  <a:lnTo>
                    <a:pt x="442" y="36"/>
                  </a:lnTo>
                  <a:lnTo>
                    <a:pt x="227" y="1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1" y="30"/>
                  </a:lnTo>
                  <a:lnTo>
                    <a:pt x="431" y="48"/>
                  </a:lnTo>
                  <a:lnTo>
                    <a:pt x="628" y="66"/>
                  </a:lnTo>
                  <a:lnTo>
                    <a:pt x="813" y="90"/>
                  </a:lnTo>
                  <a:lnTo>
                    <a:pt x="987" y="114"/>
                  </a:lnTo>
                  <a:lnTo>
                    <a:pt x="1148" y="144"/>
                  </a:lnTo>
                  <a:lnTo>
                    <a:pt x="1292" y="174"/>
                  </a:lnTo>
                  <a:lnTo>
                    <a:pt x="1423" y="204"/>
                  </a:lnTo>
                  <a:lnTo>
                    <a:pt x="1537" y="240"/>
                  </a:lnTo>
                  <a:lnTo>
                    <a:pt x="1638" y="276"/>
                  </a:lnTo>
                  <a:lnTo>
                    <a:pt x="1728" y="318"/>
                  </a:lnTo>
                  <a:lnTo>
                    <a:pt x="1794" y="360"/>
                  </a:lnTo>
                  <a:lnTo>
                    <a:pt x="1848" y="402"/>
                  </a:lnTo>
                  <a:lnTo>
                    <a:pt x="1883" y="443"/>
                  </a:lnTo>
                  <a:lnTo>
                    <a:pt x="1901" y="491"/>
                  </a:lnTo>
                  <a:lnTo>
                    <a:pt x="1901" y="539"/>
                  </a:lnTo>
                  <a:lnTo>
                    <a:pt x="1883" y="587"/>
                  </a:lnTo>
                  <a:lnTo>
                    <a:pt x="1854" y="629"/>
                  </a:lnTo>
                  <a:lnTo>
                    <a:pt x="1806" y="677"/>
                  </a:lnTo>
                  <a:lnTo>
                    <a:pt x="1746" y="719"/>
                  </a:lnTo>
                  <a:lnTo>
                    <a:pt x="1668" y="767"/>
                  </a:lnTo>
                  <a:lnTo>
                    <a:pt x="1579" y="809"/>
                  </a:lnTo>
                  <a:lnTo>
                    <a:pt x="1471" y="857"/>
                  </a:lnTo>
                  <a:lnTo>
                    <a:pt x="1357" y="899"/>
                  </a:lnTo>
                  <a:lnTo>
                    <a:pt x="1226" y="941"/>
                  </a:lnTo>
                  <a:lnTo>
                    <a:pt x="1088" y="989"/>
                  </a:lnTo>
                  <a:lnTo>
                    <a:pt x="933" y="1031"/>
                  </a:lnTo>
                  <a:lnTo>
                    <a:pt x="765" y="1073"/>
                  </a:lnTo>
                  <a:lnTo>
                    <a:pt x="592" y="1115"/>
                  </a:lnTo>
                  <a:lnTo>
                    <a:pt x="407" y="1157"/>
                  </a:lnTo>
                  <a:lnTo>
                    <a:pt x="209" y="1199"/>
                  </a:lnTo>
                  <a:lnTo>
                    <a:pt x="0" y="1241"/>
                  </a:lnTo>
                  <a:lnTo>
                    <a:pt x="0" y="1265"/>
                  </a:lnTo>
                  <a:lnTo>
                    <a:pt x="215" y="1223"/>
                  </a:lnTo>
                  <a:lnTo>
                    <a:pt x="413" y="1181"/>
                  </a:lnTo>
                  <a:lnTo>
                    <a:pt x="610" y="1139"/>
                  </a:lnTo>
                  <a:lnTo>
                    <a:pt x="789" y="1091"/>
                  </a:lnTo>
                  <a:lnTo>
                    <a:pt x="957" y="1049"/>
                  </a:lnTo>
                  <a:lnTo>
                    <a:pt x="1118" y="1001"/>
                  </a:lnTo>
                  <a:lnTo>
                    <a:pt x="1262" y="959"/>
                  </a:lnTo>
                  <a:lnTo>
                    <a:pt x="1393" y="911"/>
                  </a:lnTo>
                  <a:lnTo>
                    <a:pt x="1513" y="863"/>
                  </a:lnTo>
                  <a:lnTo>
                    <a:pt x="1620" y="815"/>
                  </a:lnTo>
                  <a:lnTo>
                    <a:pt x="1716" y="767"/>
                  </a:lnTo>
                  <a:lnTo>
                    <a:pt x="1794" y="725"/>
                  </a:lnTo>
                  <a:lnTo>
                    <a:pt x="1860" y="677"/>
                  </a:lnTo>
                  <a:lnTo>
                    <a:pt x="1907" y="629"/>
                  </a:lnTo>
                  <a:lnTo>
                    <a:pt x="1937" y="581"/>
                  </a:lnTo>
                  <a:lnTo>
                    <a:pt x="1955" y="533"/>
                  </a:lnTo>
                  <a:lnTo>
                    <a:pt x="1955" y="533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189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8201" name="Freeform 9"/>
            <p:cNvSpPr>
              <a:spLocks/>
            </p:cNvSpPr>
            <p:nvPr/>
          </p:nvSpPr>
          <p:spPr bwMode="hidden">
            <a:xfrm>
              <a:off x="0" y="0"/>
              <a:ext cx="4709" cy="2901"/>
            </a:xfrm>
            <a:custGeom>
              <a:avLst/>
              <a:gdLst/>
              <a:ahLst/>
              <a:cxnLst>
                <a:cxn ang="0">
                  <a:pos x="4694" y="797"/>
                </a:cxn>
                <a:cxn ang="0">
                  <a:pos x="4664" y="665"/>
                </a:cxn>
                <a:cxn ang="0">
                  <a:pos x="4586" y="540"/>
                </a:cxn>
                <a:cxn ang="0">
                  <a:pos x="4466" y="426"/>
                </a:cxn>
                <a:cxn ang="0">
                  <a:pos x="4299" y="312"/>
                </a:cxn>
                <a:cxn ang="0">
                  <a:pos x="4084" y="216"/>
                </a:cxn>
                <a:cxn ang="0">
                  <a:pos x="3833" y="120"/>
                </a:cxn>
                <a:cxn ang="0">
                  <a:pos x="3540" y="36"/>
                </a:cxn>
                <a:cxn ang="0">
                  <a:pos x="3205" y="0"/>
                </a:cxn>
                <a:cxn ang="0">
                  <a:pos x="3540" y="78"/>
                </a:cxn>
                <a:cxn ang="0">
                  <a:pos x="3833" y="162"/>
                </a:cxn>
                <a:cxn ang="0">
                  <a:pos x="4084" y="258"/>
                </a:cxn>
                <a:cxn ang="0">
                  <a:pos x="4287" y="366"/>
                </a:cxn>
                <a:cxn ang="0">
                  <a:pos x="4443" y="480"/>
                </a:cxn>
                <a:cxn ang="0">
                  <a:pos x="4550" y="605"/>
                </a:cxn>
                <a:cxn ang="0">
                  <a:pos x="4610" y="737"/>
                </a:cxn>
                <a:cxn ang="0">
                  <a:pos x="4610" y="875"/>
                </a:cxn>
                <a:cxn ang="0">
                  <a:pos x="4568" y="1001"/>
                </a:cxn>
                <a:cxn ang="0">
                  <a:pos x="4490" y="1127"/>
                </a:cxn>
                <a:cxn ang="0">
                  <a:pos x="4371" y="1259"/>
                </a:cxn>
                <a:cxn ang="0">
                  <a:pos x="4215" y="1385"/>
                </a:cxn>
                <a:cxn ang="0">
                  <a:pos x="4024" y="1517"/>
                </a:cxn>
                <a:cxn ang="0">
                  <a:pos x="3803" y="1648"/>
                </a:cxn>
                <a:cxn ang="0">
                  <a:pos x="3546" y="1774"/>
                </a:cxn>
                <a:cxn ang="0">
                  <a:pos x="3259" y="1906"/>
                </a:cxn>
                <a:cxn ang="0">
                  <a:pos x="2942" y="2032"/>
                </a:cxn>
                <a:cxn ang="0">
                  <a:pos x="2595" y="2164"/>
                </a:cxn>
                <a:cxn ang="0">
                  <a:pos x="2224" y="2284"/>
                </a:cxn>
                <a:cxn ang="0">
                  <a:pos x="1824" y="2410"/>
                </a:cxn>
                <a:cxn ang="0">
                  <a:pos x="1399" y="2530"/>
                </a:cxn>
                <a:cxn ang="0">
                  <a:pos x="484" y="2757"/>
                </a:cxn>
                <a:cxn ang="0">
                  <a:pos x="0" y="2901"/>
                </a:cxn>
                <a:cxn ang="0">
                  <a:pos x="969" y="2674"/>
                </a:cxn>
                <a:cxn ang="0">
                  <a:pos x="1638" y="2494"/>
                </a:cxn>
                <a:cxn ang="0">
                  <a:pos x="2057" y="2374"/>
                </a:cxn>
                <a:cxn ang="0">
                  <a:pos x="2451" y="2248"/>
                </a:cxn>
                <a:cxn ang="0">
                  <a:pos x="2816" y="2116"/>
                </a:cxn>
                <a:cxn ang="0">
                  <a:pos x="3151" y="1984"/>
                </a:cxn>
                <a:cxn ang="0">
                  <a:pos x="3462" y="1858"/>
                </a:cxn>
                <a:cxn ang="0">
                  <a:pos x="3737" y="1720"/>
                </a:cxn>
                <a:cxn ang="0">
                  <a:pos x="3982" y="1589"/>
                </a:cxn>
                <a:cxn ang="0">
                  <a:pos x="4191" y="1457"/>
                </a:cxn>
                <a:cxn ang="0">
                  <a:pos x="4371" y="1325"/>
                </a:cxn>
                <a:cxn ang="0">
                  <a:pos x="4508" y="1193"/>
                </a:cxn>
                <a:cxn ang="0">
                  <a:pos x="4610" y="1061"/>
                </a:cxn>
                <a:cxn ang="0">
                  <a:pos x="4670" y="935"/>
                </a:cxn>
                <a:cxn ang="0">
                  <a:pos x="4688" y="869"/>
                </a:cxn>
              </a:cxnLst>
              <a:rect l="0" t="0" r="r" b="b"/>
              <a:pathLst>
                <a:path w="4694" h="2901">
                  <a:moveTo>
                    <a:pt x="4688" y="869"/>
                  </a:moveTo>
                  <a:lnTo>
                    <a:pt x="4694" y="797"/>
                  </a:lnTo>
                  <a:lnTo>
                    <a:pt x="4688" y="731"/>
                  </a:lnTo>
                  <a:lnTo>
                    <a:pt x="4664" y="665"/>
                  </a:lnTo>
                  <a:lnTo>
                    <a:pt x="4634" y="599"/>
                  </a:lnTo>
                  <a:lnTo>
                    <a:pt x="4586" y="540"/>
                  </a:lnTo>
                  <a:lnTo>
                    <a:pt x="4532" y="480"/>
                  </a:lnTo>
                  <a:lnTo>
                    <a:pt x="4466" y="426"/>
                  </a:lnTo>
                  <a:lnTo>
                    <a:pt x="4389" y="366"/>
                  </a:lnTo>
                  <a:lnTo>
                    <a:pt x="4299" y="312"/>
                  </a:lnTo>
                  <a:lnTo>
                    <a:pt x="4197" y="264"/>
                  </a:lnTo>
                  <a:lnTo>
                    <a:pt x="4084" y="216"/>
                  </a:lnTo>
                  <a:lnTo>
                    <a:pt x="3964" y="168"/>
                  </a:lnTo>
                  <a:lnTo>
                    <a:pt x="3833" y="120"/>
                  </a:lnTo>
                  <a:lnTo>
                    <a:pt x="3689" y="78"/>
                  </a:lnTo>
                  <a:lnTo>
                    <a:pt x="3540" y="36"/>
                  </a:lnTo>
                  <a:lnTo>
                    <a:pt x="3378" y="0"/>
                  </a:lnTo>
                  <a:lnTo>
                    <a:pt x="3205" y="0"/>
                  </a:lnTo>
                  <a:lnTo>
                    <a:pt x="3378" y="36"/>
                  </a:lnTo>
                  <a:lnTo>
                    <a:pt x="3540" y="78"/>
                  </a:lnTo>
                  <a:lnTo>
                    <a:pt x="3689" y="120"/>
                  </a:lnTo>
                  <a:lnTo>
                    <a:pt x="3833" y="162"/>
                  </a:lnTo>
                  <a:lnTo>
                    <a:pt x="3964" y="210"/>
                  </a:lnTo>
                  <a:lnTo>
                    <a:pt x="4084" y="258"/>
                  </a:lnTo>
                  <a:lnTo>
                    <a:pt x="4191" y="312"/>
                  </a:lnTo>
                  <a:lnTo>
                    <a:pt x="4287" y="366"/>
                  </a:lnTo>
                  <a:lnTo>
                    <a:pt x="4371" y="420"/>
                  </a:lnTo>
                  <a:lnTo>
                    <a:pt x="4443" y="480"/>
                  </a:lnTo>
                  <a:lnTo>
                    <a:pt x="4502" y="540"/>
                  </a:lnTo>
                  <a:lnTo>
                    <a:pt x="4550" y="605"/>
                  </a:lnTo>
                  <a:lnTo>
                    <a:pt x="4586" y="671"/>
                  </a:lnTo>
                  <a:lnTo>
                    <a:pt x="4610" y="737"/>
                  </a:lnTo>
                  <a:lnTo>
                    <a:pt x="4616" y="803"/>
                  </a:lnTo>
                  <a:lnTo>
                    <a:pt x="4610" y="875"/>
                  </a:lnTo>
                  <a:lnTo>
                    <a:pt x="4592" y="935"/>
                  </a:lnTo>
                  <a:lnTo>
                    <a:pt x="4568" y="1001"/>
                  </a:lnTo>
                  <a:lnTo>
                    <a:pt x="4532" y="1067"/>
                  </a:lnTo>
                  <a:lnTo>
                    <a:pt x="4490" y="1127"/>
                  </a:lnTo>
                  <a:lnTo>
                    <a:pt x="4437" y="1193"/>
                  </a:lnTo>
                  <a:lnTo>
                    <a:pt x="4371" y="1259"/>
                  </a:lnTo>
                  <a:lnTo>
                    <a:pt x="4299" y="1325"/>
                  </a:lnTo>
                  <a:lnTo>
                    <a:pt x="4215" y="1385"/>
                  </a:lnTo>
                  <a:lnTo>
                    <a:pt x="4126" y="1451"/>
                  </a:lnTo>
                  <a:lnTo>
                    <a:pt x="4024" y="1517"/>
                  </a:lnTo>
                  <a:lnTo>
                    <a:pt x="3916" y="1583"/>
                  </a:lnTo>
                  <a:lnTo>
                    <a:pt x="3803" y="1648"/>
                  </a:lnTo>
                  <a:lnTo>
                    <a:pt x="3677" y="1714"/>
                  </a:lnTo>
                  <a:lnTo>
                    <a:pt x="3546" y="1774"/>
                  </a:lnTo>
                  <a:lnTo>
                    <a:pt x="3408" y="1840"/>
                  </a:lnTo>
                  <a:lnTo>
                    <a:pt x="3259" y="1906"/>
                  </a:lnTo>
                  <a:lnTo>
                    <a:pt x="3103" y="1972"/>
                  </a:lnTo>
                  <a:lnTo>
                    <a:pt x="2942" y="2032"/>
                  </a:lnTo>
                  <a:lnTo>
                    <a:pt x="2768" y="2098"/>
                  </a:lnTo>
                  <a:lnTo>
                    <a:pt x="2595" y="2164"/>
                  </a:lnTo>
                  <a:lnTo>
                    <a:pt x="2410" y="2224"/>
                  </a:lnTo>
                  <a:lnTo>
                    <a:pt x="2224" y="2284"/>
                  </a:lnTo>
                  <a:lnTo>
                    <a:pt x="2027" y="2350"/>
                  </a:lnTo>
                  <a:lnTo>
                    <a:pt x="1824" y="2410"/>
                  </a:lnTo>
                  <a:lnTo>
                    <a:pt x="1614" y="2470"/>
                  </a:lnTo>
                  <a:lnTo>
                    <a:pt x="1399" y="2530"/>
                  </a:lnTo>
                  <a:lnTo>
                    <a:pt x="957" y="2644"/>
                  </a:lnTo>
                  <a:lnTo>
                    <a:pt x="484" y="2757"/>
                  </a:lnTo>
                  <a:lnTo>
                    <a:pt x="0" y="2865"/>
                  </a:lnTo>
                  <a:lnTo>
                    <a:pt x="0" y="2901"/>
                  </a:lnTo>
                  <a:lnTo>
                    <a:pt x="496" y="2787"/>
                  </a:lnTo>
                  <a:lnTo>
                    <a:pt x="969" y="2674"/>
                  </a:lnTo>
                  <a:lnTo>
                    <a:pt x="1423" y="2554"/>
                  </a:lnTo>
                  <a:lnTo>
                    <a:pt x="1638" y="2494"/>
                  </a:lnTo>
                  <a:lnTo>
                    <a:pt x="1854" y="2434"/>
                  </a:lnTo>
                  <a:lnTo>
                    <a:pt x="2057" y="2374"/>
                  </a:lnTo>
                  <a:lnTo>
                    <a:pt x="2254" y="2308"/>
                  </a:lnTo>
                  <a:lnTo>
                    <a:pt x="2451" y="2248"/>
                  </a:lnTo>
                  <a:lnTo>
                    <a:pt x="2637" y="2182"/>
                  </a:lnTo>
                  <a:lnTo>
                    <a:pt x="2816" y="2116"/>
                  </a:lnTo>
                  <a:lnTo>
                    <a:pt x="2990" y="2050"/>
                  </a:lnTo>
                  <a:lnTo>
                    <a:pt x="3151" y="1984"/>
                  </a:lnTo>
                  <a:lnTo>
                    <a:pt x="3312" y="1924"/>
                  </a:lnTo>
                  <a:lnTo>
                    <a:pt x="3462" y="1858"/>
                  </a:lnTo>
                  <a:lnTo>
                    <a:pt x="3605" y="1792"/>
                  </a:lnTo>
                  <a:lnTo>
                    <a:pt x="3737" y="1720"/>
                  </a:lnTo>
                  <a:lnTo>
                    <a:pt x="3863" y="1654"/>
                  </a:lnTo>
                  <a:lnTo>
                    <a:pt x="3982" y="1589"/>
                  </a:lnTo>
                  <a:lnTo>
                    <a:pt x="4090" y="1523"/>
                  </a:lnTo>
                  <a:lnTo>
                    <a:pt x="4191" y="1457"/>
                  </a:lnTo>
                  <a:lnTo>
                    <a:pt x="4287" y="1391"/>
                  </a:lnTo>
                  <a:lnTo>
                    <a:pt x="4371" y="1325"/>
                  </a:lnTo>
                  <a:lnTo>
                    <a:pt x="4443" y="1259"/>
                  </a:lnTo>
                  <a:lnTo>
                    <a:pt x="4508" y="1193"/>
                  </a:lnTo>
                  <a:lnTo>
                    <a:pt x="4562" y="1127"/>
                  </a:lnTo>
                  <a:lnTo>
                    <a:pt x="4610" y="1061"/>
                  </a:lnTo>
                  <a:lnTo>
                    <a:pt x="4646" y="995"/>
                  </a:lnTo>
                  <a:lnTo>
                    <a:pt x="4670" y="935"/>
                  </a:lnTo>
                  <a:lnTo>
                    <a:pt x="4688" y="869"/>
                  </a:lnTo>
                  <a:lnTo>
                    <a:pt x="4688" y="869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189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8202" name="Freeform 10"/>
            <p:cNvSpPr>
              <a:spLocks/>
            </p:cNvSpPr>
            <p:nvPr/>
          </p:nvSpPr>
          <p:spPr bwMode="hidden">
            <a:xfrm>
              <a:off x="0" y="0"/>
              <a:ext cx="3773" cy="2356"/>
            </a:xfrm>
            <a:custGeom>
              <a:avLst/>
              <a:gdLst/>
              <a:ahLst/>
              <a:cxnLst>
                <a:cxn ang="0">
                  <a:pos x="3761" y="719"/>
                </a:cxn>
                <a:cxn ang="0">
                  <a:pos x="3731" y="599"/>
                </a:cxn>
                <a:cxn ang="0">
                  <a:pos x="3653" y="486"/>
                </a:cxn>
                <a:cxn ang="0">
                  <a:pos x="3522" y="378"/>
                </a:cxn>
                <a:cxn ang="0">
                  <a:pos x="3348" y="282"/>
                </a:cxn>
                <a:cxn ang="0">
                  <a:pos x="3127" y="192"/>
                </a:cxn>
                <a:cxn ang="0">
                  <a:pos x="2864" y="108"/>
                </a:cxn>
                <a:cxn ang="0">
                  <a:pos x="2559" y="36"/>
                </a:cxn>
                <a:cxn ang="0">
                  <a:pos x="2230" y="0"/>
                </a:cxn>
                <a:cxn ang="0">
                  <a:pos x="2577" y="72"/>
                </a:cxn>
                <a:cxn ang="0">
                  <a:pos x="2876" y="150"/>
                </a:cxn>
                <a:cxn ang="0">
                  <a:pos x="3139" y="234"/>
                </a:cxn>
                <a:cxn ang="0">
                  <a:pos x="3348" y="330"/>
                </a:cxn>
                <a:cxn ang="0">
                  <a:pos x="3516" y="432"/>
                </a:cxn>
                <a:cxn ang="0">
                  <a:pos x="3623" y="545"/>
                </a:cxn>
                <a:cxn ang="0">
                  <a:pos x="3683" y="665"/>
                </a:cxn>
                <a:cxn ang="0">
                  <a:pos x="3689" y="791"/>
                </a:cxn>
                <a:cxn ang="0">
                  <a:pos x="3653" y="887"/>
                </a:cxn>
                <a:cxn ang="0">
                  <a:pos x="3593" y="989"/>
                </a:cxn>
                <a:cxn ang="0">
                  <a:pos x="3498" y="1091"/>
                </a:cxn>
                <a:cxn ang="0">
                  <a:pos x="3372" y="1187"/>
                </a:cxn>
                <a:cxn ang="0">
                  <a:pos x="3223" y="1289"/>
                </a:cxn>
                <a:cxn ang="0">
                  <a:pos x="3043" y="1391"/>
                </a:cxn>
                <a:cxn ang="0">
                  <a:pos x="2834" y="1493"/>
                </a:cxn>
                <a:cxn ang="0">
                  <a:pos x="2607" y="1589"/>
                </a:cxn>
                <a:cxn ang="0">
                  <a:pos x="2075" y="1786"/>
                </a:cxn>
                <a:cxn ang="0">
                  <a:pos x="1459" y="1972"/>
                </a:cxn>
                <a:cxn ang="0">
                  <a:pos x="765" y="2158"/>
                </a:cxn>
                <a:cxn ang="0">
                  <a:pos x="0" y="2326"/>
                </a:cxn>
                <a:cxn ang="0">
                  <a:pos x="401" y="2272"/>
                </a:cxn>
                <a:cxn ang="0">
                  <a:pos x="1142" y="2092"/>
                </a:cxn>
                <a:cxn ang="0">
                  <a:pos x="1812" y="1900"/>
                </a:cxn>
                <a:cxn ang="0">
                  <a:pos x="2392" y="1702"/>
                </a:cxn>
                <a:cxn ang="0">
                  <a:pos x="2649" y="1607"/>
                </a:cxn>
                <a:cxn ang="0">
                  <a:pos x="2882" y="1505"/>
                </a:cxn>
                <a:cxn ang="0">
                  <a:pos x="3091" y="1403"/>
                </a:cxn>
                <a:cxn ang="0">
                  <a:pos x="3277" y="1301"/>
                </a:cxn>
                <a:cxn ang="0">
                  <a:pos x="3432" y="1193"/>
                </a:cxn>
                <a:cxn ang="0">
                  <a:pos x="3558" y="1091"/>
                </a:cxn>
                <a:cxn ang="0">
                  <a:pos x="3653" y="989"/>
                </a:cxn>
                <a:cxn ang="0">
                  <a:pos x="3719" y="887"/>
                </a:cxn>
                <a:cxn ang="0">
                  <a:pos x="3755" y="785"/>
                </a:cxn>
              </a:cxnLst>
              <a:rect l="0" t="0" r="r" b="b"/>
              <a:pathLst>
                <a:path w="3761" h="2356">
                  <a:moveTo>
                    <a:pt x="3755" y="785"/>
                  </a:moveTo>
                  <a:lnTo>
                    <a:pt x="3761" y="719"/>
                  </a:lnTo>
                  <a:lnTo>
                    <a:pt x="3755" y="659"/>
                  </a:lnTo>
                  <a:lnTo>
                    <a:pt x="3731" y="599"/>
                  </a:lnTo>
                  <a:lnTo>
                    <a:pt x="3701" y="545"/>
                  </a:lnTo>
                  <a:lnTo>
                    <a:pt x="3653" y="486"/>
                  </a:lnTo>
                  <a:lnTo>
                    <a:pt x="3593" y="432"/>
                  </a:lnTo>
                  <a:lnTo>
                    <a:pt x="3522" y="378"/>
                  </a:lnTo>
                  <a:lnTo>
                    <a:pt x="3444" y="330"/>
                  </a:lnTo>
                  <a:lnTo>
                    <a:pt x="3348" y="282"/>
                  </a:lnTo>
                  <a:lnTo>
                    <a:pt x="3241" y="234"/>
                  </a:lnTo>
                  <a:lnTo>
                    <a:pt x="3127" y="192"/>
                  </a:lnTo>
                  <a:lnTo>
                    <a:pt x="3002" y="150"/>
                  </a:lnTo>
                  <a:lnTo>
                    <a:pt x="2864" y="108"/>
                  </a:lnTo>
                  <a:lnTo>
                    <a:pt x="2715" y="72"/>
                  </a:lnTo>
                  <a:lnTo>
                    <a:pt x="2559" y="36"/>
                  </a:lnTo>
                  <a:lnTo>
                    <a:pt x="2392" y="0"/>
                  </a:lnTo>
                  <a:lnTo>
                    <a:pt x="2230" y="0"/>
                  </a:lnTo>
                  <a:lnTo>
                    <a:pt x="2410" y="36"/>
                  </a:lnTo>
                  <a:lnTo>
                    <a:pt x="2577" y="72"/>
                  </a:lnTo>
                  <a:lnTo>
                    <a:pt x="2732" y="108"/>
                  </a:lnTo>
                  <a:lnTo>
                    <a:pt x="2876" y="150"/>
                  </a:lnTo>
                  <a:lnTo>
                    <a:pt x="3014" y="192"/>
                  </a:lnTo>
                  <a:lnTo>
                    <a:pt x="3139" y="234"/>
                  </a:lnTo>
                  <a:lnTo>
                    <a:pt x="3253" y="282"/>
                  </a:lnTo>
                  <a:lnTo>
                    <a:pt x="3348" y="330"/>
                  </a:lnTo>
                  <a:lnTo>
                    <a:pt x="3438" y="384"/>
                  </a:lnTo>
                  <a:lnTo>
                    <a:pt x="3516" y="432"/>
                  </a:lnTo>
                  <a:lnTo>
                    <a:pt x="3576" y="492"/>
                  </a:lnTo>
                  <a:lnTo>
                    <a:pt x="3623" y="545"/>
                  </a:lnTo>
                  <a:lnTo>
                    <a:pt x="3665" y="605"/>
                  </a:lnTo>
                  <a:lnTo>
                    <a:pt x="3683" y="665"/>
                  </a:lnTo>
                  <a:lnTo>
                    <a:pt x="3695" y="725"/>
                  </a:lnTo>
                  <a:lnTo>
                    <a:pt x="3689" y="791"/>
                  </a:lnTo>
                  <a:lnTo>
                    <a:pt x="3677" y="839"/>
                  </a:lnTo>
                  <a:lnTo>
                    <a:pt x="3653" y="887"/>
                  </a:lnTo>
                  <a:lnTo>
                    <a:pt x="3629" y="941"/>
                  </a:lnTo>
                  <a:lnTo>
                    <a:pt x="3593" y="989"/>
                  </a:lnTo>
                  <a:lnTo>
                    <a:pt x="3546" y="1037"/>
                  </a:lnTo>
                  <a:lnTo>
                    <a:pt x="3498" y="1091"/>
                  </a:lnTo>
                  <a:lnTo>
                    <a:pt x="3438" y="1139"/>
                  </a:lnTo>
                  <a:lnTo>
                    <a:pt x="3372" y="1187"/>
                  </a:lnTo>
                  <a:lnTo>
                    <a:pt x="3301" y="1241"/>
                  </a:lnTo>
                  <a:lnTo>
                    <a:pt x="3223" y="1289"/>
                  </a:lnTo>
                  <a:lnTo>
                    <a:pt x="3133" y="1343"/>
                  </a:lnTo>
                  <a:lnTo>
                    <a:pt x="3043" y="1391"/>
                  </a:lnTo>
                  <a:lnTo>
                    <a:pt x="2942" y="1439"/>
                  </a:lnTo>
                  <a:lnTo>
                    <a:pt x="2834" y="1493"/>
                  </a:lnTo>
                  <a:lnTo>
                    <a:pt x="2727" y="1541"/>
                  </a:lnTo>
                  <a:lnTo>
                    <a:pt x="2607" y="1589"/>
                  </a:lnTo>
                  <a:lnTo>
                    <a:pt x="2356" y="1690"/>
                  </a:lnTo>
                  <a:lnTo>
                    <a:pt x="2075" y="1786"/>
                  </a:lnTo>
                  <a:lnTo>
                    <a:pt x="1782" y="1882"/>
                  </a:lnTo>
                  <a:lnTo>
                    <a:pt x="1459" y="1972"/>
                  </a:lnTo>
                  <a:lnTo>
                    <a:pt x="1124" y="2068"/>
                  </a:lnTo>
                  <a:lnTo>
                    <a:pt x="765" y="2158"/>
                  </a:lnTo>
                  <a:lnTo>
                    <a:pt x="389" y="2242"/>
                  </a:lnTo>
                  <a:lnTo>
                    <a:pt x="0" y="2326"/>
                  </a:lnTo>
                  <a:lnTo>
                    <a:pt x="0" y="2356"/>
                  </a:lnTo>
                  <a:lnTo>
                    <a:pt x="401" y="2272"/>
                  </a:lnTo>
                  <a:lnTo>
                    <a:pt x="777" y="2182"/>
                  </a:lnTo>
                  <a:lnTo>
                    <a:pt x="1142" y="2092"/>
                  </a:lnTo>
                  <a:lnTo>
                    <a:pt x="1483" y="1996"/>
                  </a:lnTo>
                  <a:lnTo>
                    <a:pt x="1812" y="1900"/>
                  </a:lnTo>
                  <a:lnTo>
                    <a:pt x="2111" y="1804"/>
                  </a:lnTo>
                  <a:lnTo>
                    <a:pt x="2392" y="1702"/>
                  </a:lnTo>
                  <a:lnTo>
                    <a:pt x="2523" y="1654"/>
                  </a:lnTo>
                  <a:lnTo>
                    <a:pt x="2649" y="1607"/>
                  </a:lnTo>
                  <a:lnTo>
                    <a:pt x="2768" y="1553"/>
                  </a:lnTo>
                  <a:lnTo>
                    <a:pt x="2882" y="1505"/>
                  </a:lnTo>
                  <a:lnTo>
                    <a:pt x="2990" y="1451"/>
                  </a:lnTo>
                  <a:lnTo>
                    <a:pt x="3091" y="1403"/>
                  </a:lnTo>
                  <a:lnTo>
                    <a:pt x="3187" y="1349"/>
                  </a:lnTo>
                  <a:lnTo>
                    <a:pt x="3277" y="1301"/>
                  </a:lnTo>
                  <a:lnTo>
                    <a:pt x="3354" y="1247"/>
                  </a:lnTo>
                  <a:lnTo>
                    <a:pt x="3432" y="1193"/>
                  </a:lnTo>
                  <a:lnTo>
                    <a:pt x="3498" y="1145"/>
                  </a:lnTo>
                  <a:lnTo>
                    <a:pt x="3558" y="1091"/>
                  </a:lnTo>
                  <a:lnTo>
                    <a:pt x="3611" y="1043"/>
                  </a:lnTo>
                  <a:lnTo>
                    <a:pt x="3653" y="989"/>
                  </a:lnTo>
                  <a:lnTo>
                    <a:pt x="3689" y="941"/>
                  </a:lnTo>
                  <a:lnTo>
                    <a:pt x="3719" y="887"/>
                  </a:lnTo>
                  <a:lnTo>
                    <a:pt x="3743" y="833"/>
                  </a:lnTo>
                  <a:lnTo>
                    <a:pt x="3755" y="785"/>
                  </a:lnTo>
                  <a:lnTo>
                    <a:pt x="3755" y="785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189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8203" name="Freeform 11"/>
            <p:cNvSpPr>
              <a:spLocks/>
            </p:cNvSpPr>
            <p:nvPr/>
          </p:nvSpPr>
          <p:spPr bwMode="hidden">
            <a:xfrm>
              <a:off x="0" y="0"/>
              <a:ext cx="2933" cy="1846"/>
            </a:xfrm>
            <a:custGeom>
              <a:avLst/>
              <a:gdLst/>
              <a:ahLst/>
              <a:cxnLst>
                <a:cxn ang="0">
                  <a:pos x="2924" y="647"/>
                </a:cxn>
                <a:cxn ang="0">
                  <a:pos x="2876" y="528"/>
                </a:cxn>
                <a:cxn ang="0">
                  <a:pos x="2750" y="414"/>
                </a:cxn>
                <a:cxn ang="0">
                  <a:pos x="2559" y="318"/>
                </a:cxn>
                <a:cxn ang="0">
                  <a:pos x="2302" y="228"/>
                </a:cxn>
                <a:cxn ang="0">
                  <a:pos x="1985" y="150"/>
                </a:cxn>
                <a:cxn ang="0">
                  <a:pos x="1608" y="78"/>
                </a:cxn>
                <a:cxn ang="0">
                  <a:pos x="1178" y="24"/>
                </a:cxn>
                <a:cxn ang="0">
                  <a:pos x="694" y="0"/>
                </a:cxn>
                <a:cxn ang="0">
                  <a:pos x="1190" y="48"/>
                </a:cxn>
                <a:cxn ang="0">
                  <a:pos x="1626" y="108"/>
                </a:cxn>
                <a:cxn ang="0">
                  <a:pos x="2009" y="180"/>
                </a:cxn>
                <a:cxn ang="0">
                  <a:pos x="2326" y="264"/>
                </a:cxn>
                <a:cxn ang="0">
                  <a:pos x="2571" y="360"/>
                </a:cxn>
                <a:cxn ang="0">
                  <a:pos x="2750" y="468"/>
                </a:cxn>
                <a:cxn ang="0">
                  <a:pos x="2846" y="587"/>
                </a:cxn>
                <a:cxn ang="0">
                  <a:pos x="2864" y="713"/>
                </a:cxn>
                <a:cxn ang="0">
                  <a:pos x="2840" y="785"/>
                </a:cxn>
                <a:cxn ang="0">
                  <a:pos x="2792" y="857"/>
                </a:cxn>
                <a:cxn ang="0">
                  <a:pos x="2625" y="1001"/>
                </a:cxn>
                <a:cxn ang="0">
                  <a:pos x="2368" y="1145"/>
                </a:cxn>
                <a:cxn ang="0">
                  <a:pos x="2033" y="1289"/>
                </a:cxn>
                <a:cxn ang="0">
                  <a:pos x="1626" y="1433"/>
                </a:cxn>
                <a:cxn ang="0">
                  <a:pos x="1142" y="1571"/>
                </a:cxn>
                <a:cxn ang="0">
                  <a:pos x="604" y="1702"/>
                </a:cxn>
                <a:cxn ang="0">
                  <a:pos x="0" y="1828"/>
                </a:cxn>
                <a:cxn ang="0">
                  <a:pos x="311" y="1780"/>
                </a:cxn>
                <a:cxn ang="0">
                  <a:pos x="897" y="1648"/>
                </a:cxn>
                <a:cxn ang="0">
                  <a:pos x="1417" y="1511"/>
                </a:cxn>
                <a:cxn ang="0">
                  <a:pos x="1871" y="1367"/>
                </a:cxn>
                <a:cxn ang="0">
                  <a:pos x="2254" y="1223"/>
                </a:cxn>
                <a:cxn ang="0">
                  <a:pos x="2559" y="1079"/>
                </a:cxn>
                <a:cxn ang="0">
                  <a:pos x="2774" y="929"/>
                </a:cxn>
                <a:cxn ang="0">
                  <a:pos x="2876" y="815"/>
                </a:cxn>
                <a:cxn ang="0">
                  <a:pos x="2912" y="743"/>
                </a:cxn>
                <a:cxn ang="0">
                  <a:pos x="2924" y="707"/>
                </a:cxn>
              </a:cxnLst>
              <a:rect l="0" t="0" r="r" b="b"/>
              <a:pathLst>
                <a:path w="2924" h="1846">
                  <a:moveTo>
                    <a:pt x="2924" y="707"/>
                  </a:moveTo>
                  <a:lnTo>
                    <a:pt x="2924" y="647"/>
                  </a:lnTo>
                  <a:lnTo>
                    <a:pt x="2912" y="581"/>
                  </a:lnTo>
                  <a:lnTo>
                    <a:pt x="2876" y="528"/>
                  </a:lnTo>
                  <a:lnTo>
                    <a:pt x="2822" y="468"/>
                  </a:lnTo>
                  <a:lnTo>
                    <a:pt x="2750" y="414"/>
                  </a:lnTo>
                  <a:lnTo>
                    <a:pt x="2667" y="366"/>
                  </a:lnTo>
                  <a:lnTo>
                    <a:pt x="2559" y="318"/>
                  </a:lnTo>
                  <a:lnTo>
                    <a:pt x="2440" y="270"/>
                  </a:lnTo>
                  <a:lnTo>
                    <a:pt x="2302" y="228"/>
                  </a:lnTo>
                  <a:lnTo>
                    <a:pt x="2153" y="186"/>
                  </a:lnTo>
                  <a:lnTo>
                    <a:pt x="1985" y="150"/>
                  </a:lnTo>
                  <a:lnTo>
                    <a:pt x="1806" y="114"/>
                  </a:lnTo>
                  <a:lnTo>
                    <a:pt x="1608" y="78"/>
                  </a:lnTo>
                  <a:lnTo>
                    <a:pt x="1399" y="54"/>
                  </a:lnTo>
                  <a:lnTo>
                    <a:pt x="1178" y="24"/>
                  </a:lnTo>
                  <a:lnTo>
                    <a:pt x="945" y="0"/>
                  </a:lnTo>
                  <a:lnTo>
                    <a:pt x="694" y="0"/>
                  </a:lnTo>
                  <a:lnTo>
                    <a:pt x="945" y="24"/>
                  </a:lnTo>
                  <a:lnTo>
                    <a:pt x="1190" y="48"/>
                  </a:lnTo>
                  <a:lnTo>
                    <a:pt x="1417" y="78"/>
                  </a:lnTo>
                  <a:lnTo>
                    <a:pt x="1626" y="108"/>
                  </a:lnTo>
                  <a:lnTo>
                    <a:pt x="1824" y="144"/>
                  </a:lnTo>
                  <a:lnTo>
                    <a:pt x="2009" y="180"/>
                  </a:lnTo>
                  <a:lnTo>
                    <a:pt x="2176" y="222"/>
                  </a:lnTo>
                  <a:lnTo>
                    <a:pt x="2326" y="264"/>
                  </a:lnTo>
                  <a:lnTo>
                    <a:pt x="2457" y="312"/>
                  </a:lnTo>
                  <a:lnTo>
                    <a:pt x="2571" y="360"/>
                  </a:lnTo>
                  <a:lnTo>
                    <a:pt x="2667" y="414"/>
                  </a:lnTo>
                  <a:lnTo>
                    <a:pt x="2750" y="468"/>
                  </a:lnTo>
                  <a:lnTo>
                    <a:pt x="2804" y="528"/>
                  </a:lnTo>
                  <a:lnTo>
                    <a:pt x="2846" y="587"/>
                  </a:lnTo>
                  <a:lnTo>
                    <a:pt x="2864" y="647"/>
                  </a:lnTo>
                  <a:lnTo>
                    <a:pt x="2864" y="713"/>
                  </a:lnTo>
                  <a:lnTo>
                    <a:pt x="2852" y="749"/>
                  </a:lnTo>
                  <a:lnTo>
                    <a:pt x="2840" y="785"/>
                  </a:lnTo>
                  <a:lnTo>
                    <a:pt x="2816" y="821"/>
                  </a:lnTo>
                  <a:lnTo>
                    <a:pt x="2792" y="857"/>
                  </a:lnTo>
                  <a:lnTo>
                    <a:pt x="2721" y="929"/>
                  </a:lnTo>
                  <a:lnTo>
                    <a:pt x="2625" y="1001"/>
                  </a:lnTo>
                  <a:lnTo>
                    <a:pt x="2505" y="1073"/>
                  </a:lnTo>
                  <a:lnTo>
                    <a:pt x="2368" y="1145"/>
                  </a:lnTo>
                  <a:lnTo>
                    <a:pt x="2212" y="1217"/>
                  </a:lnTo>
                  <a:lnTo>
                    <a:pt x="2033" y="1289"/>
                  </a:lnTo>
                  <a:lnTo>
                    <a:pt x="1842" y="1361"/>
                  </a:lnTo>
                  <a:lnTo>
                    <a:pt x="1626" y="1433"/>
                  </a:lnTo>
                  <a:lnTo>
                    <a:pt x="1393" y="1499"/>
                  </a:lnTo>
                  <a:lnTo>
                    <a:pt x="1142" y="1571"/>
                  </a:lnTo>
                  <a:lnTo>
                    <a:pt x="879" y="1636"/>
                  </a:lnTo>
                  <a:lnTo>
                    <a:pt x="604" y="1702"/>
                  </a:lnTo>
                  <a:lnTo>
                    <a:pt x="305" y="1768"/>
                  </a:lnTo>
                  <a:lnTo>
                    <a:pt x="0" y="1828"/>
                  </a:lnTo>
                  <a:lnTo>
                    <a:pt x="0" y="1846"/>
                  </a:lnTo>
                  <a:lnTo>
                    <a:pt x="311" y="1780"/>
                  </a:lnTo>
                  <a:lnTo>
                    <a:pt x="610" y="1714"/>
                  </a:lnTo>
                  <a:lnTo>
                    <a:pt x="897" y="1648"/>
                  </a:lnTo>
                  <a:lnTo>
                    <a:pt x="1166" y="1583"/>
                  </a:lnTo>
                  <a:lnTo>
                    <a:pt x="1417" y="1511"/>
                  </a:lnTo>
                  <a:lnTo>
                    <a:pt x="1656" y="1439"/>
                  </a:lnTo>
                  <a:lnTo>
                    <a:pt x="1871" y="1367"/>
                  </a:lnTo>
                  <a:lnTo>
                    <a:pt x="2075" y="1295"/>
                  </a:lnTo>
                  <a:lnTo>
                    <a:pt x="2254" y="1223"/>
                  </a:lnTo>
                  <a:lnTo>
                    <a:pt x="2416" y="1151"/>
                  </a:lnTo>
                  <a:lnTo>
                    <a:pt x="2559" y="1079"/>
                  </a:lnTo>
                  <a:lnTo>
                    <a:pt x="2679" y="1001"/>
                  </a:lnTo>
                  <a:lnTo>
                    <a:pt x="2774" y="929"/>
                  </a:lnTo>
                  <a:lnTo>
                    <a:pt x="2846" y="857"/>
                  </a:lnTo>
                  <a:lnTo>
                    <a:pt x="2876" y="815"/>
                  </a:lnTo>
                  <a:lnTo>
                    <a:pt x="2900" y="779"/>
                  </a:lnTo>
                  <a:lnTo>
                    <a:pt x="2912" y="743"/>
                  </a:lnTo>
                  <a:lnTo>
                    <a:pt x="2924" y="707"/>
                  </a:lnTo>
                  <a:lnTo>
                    <a:pt x="2924" y="707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189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8204" name="Freeform 12"/>
            <p:cNvSpPr>
              <a:spLocks/>
            </p:cNvSpPr>
            <p:nvPr/>
          </p:nvSpPr>
          <p:spPr bwMode="hidden">
            <a:xfrm>
              <a:off x="114" y="2847"/>
              <a:ext cx="1493" cy="204"/>
            </a:xfrm>
            <a:custGeom>
              <a:avLst/>
              <a:gdLst/>
              <a:ahLst/>
              <a:cxnLst>
                <a:cxn ang="0">
                  <a:pos x="1399" y="204"/>
                </a:cxn>
                <a:cxn ang="0">
                  <a:pos x="0" y="18"/>
                </a:cxn>
                <a:cxn ang="0">
                  <a:pos x="77" y="0"/>
                </a:cxn>
                <a:cxn ang="0">
                  <a:pos x="1488" y="186"/>
                </a:cxn>
                <a:cxn ang="0">
                  <a:pos x="1399" y="204"/>
                </a:cxn>
                <a:cxn ang="0">
                  <a:pos x="1399" y="204"/>
                </a:cxn>
              </a:cxnLst>
              <a:rect l="0" t="0" r="r" b="b"/>
              <a:pathLst>
                <a:path w="1488" h="204">
                  <a:moveTo>
                    <a:pt x="1399" y="204"/>
                  </a:moveTo>
                  <a:lnTo>
                    <a:pt x="0" y="18"/>
                  </a:lnTo>
                  <a:lnTo>
                    <a:pt x="77" y="0"/>
                  </a:lnTo>
                  <a:lnTo>
                    <a:pt x="1488" y="186"/>
                  </a:lnTo>
                  <a:lnTo>
                    <a:pt x="1399" y="204"/>
                  </a:lnTo>
                  <a:lnTo>
                    <a:pt x="1399" y="204"/>
                  </a:lnTo>
                  <a:close/>
                </a:path>
              </a:pathLst>
            </a:custGeom>
            <a:solidFill>
              <a:schemeClr val="bg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8205" name="Rectangle 13"/>
            <p:cNvSpPr>
              <a:spLocks noChangeArrowheads="1"/>
            </p:cNvSpPr>
            <p:nvPr/>
          </p:nvSpPr>
          <p:spPr bwMode="hidden">
            <a:xfrm>
              <a:off x="473" y="3105"/>
              <a:ext cx="1" cy="1"/>
            </a:xfrm>
            <a:prstGeom prst="rect">
              <a:avLst/>
            </a:prstGeom>
            <a:solidFill>
              <a:srgbClr val="141485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8206" name="Rectangle 14"/>
            <p:cNvSpPr>
              <a:spLocks noChangeArrowheads="1"/>
            </p:cNvSpPr>
            <p:nvPr/>
          </p:nvSpPr>
          <p:spPr bwMode="hidden">
            <a:xfrm>
              <a:off x="473" y="3105"/>
              <a:ext cx="1" cy="1"/>
            </a:xfrm>
            <a:prstGeom prst="rect">
              <a:avLst/>
            </a:prstGeom>
            <a:solidFill>
              <a:srgbClr val="141485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grpSp>
          <p:nvGrpSpPr>
            <p:cNvPr id="8207" name="Group 15"/>
            <p:cNvGrpSpPr>
              <a:grpSpLocks/>
            </p:cNvGrpSpPr>
            <p:nvPr/>
          </p:nvGrpSpPr>
          <p:grpSpPr bwMode="auto">
            <a:xfrm>
              <a:off x="192" y="2284"/>
              <a:ext cx="1254" cy="923"/>
              <a:chOff x="192" y="2284"/>
              <a:chExt cx="1254" cy="923"/>
            </a:xfrm>
          </p:grpSpPr>
          <p:sp>
            <p:nvSpPr>
              <p:cNvPr id="8208" name="Freeform 16"/>
              <p:cNvSpPr>
                <a:spLocks/>
              </p:cNvSpPr>
              <p:nvPr/>
            </p:nvSpPr>
            <p:spPr bwMode="hidden">
              <a:xfrm>
                <a:off x="408" y="3009"/>
                <a:ext cx="47" cy="6"/>
              </a:xfrm>
              <a:custGeom>
                <a:avLst/>
                <a:gdLst/>
                <a:ahLst/>
                <a:cxnLst>
                  <a:cxn ang="0">
                    <a:pos x="47" y="6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47" y="6"/>
                  </a:cxn>
                  <a:cxn ang="0">
                    <a:pos x="47" y="6"/>
                  </a:cxn>
                  <a:cxn ang="0">
                    <a:pos x="47" y="6"/>
                  </a:cxn>
                </a:cxnLst>
                <a:rect l="0" t="0" r="r" b="b"/>
                <a:pathLst>
                  <a:path w="47" h="6">
                    <a:moveTo>
                      <a:pt x="47" y="6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47" y="6"/>
                    </a:lnTo>
                    <a:lnTo>
                      <a:pt x="47" y="6"/>
                    </a:lnTo>
                    <a:lnTo>
                      <a:pt x="47" y="6"/>
                    </a:lnTo>
                    <a:close/>
                  </a:path>
                </a:pathLst>
              </a:custGeom>
              <a:solidFill>
                <a:srgbClr val="14148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209" name="Freeform 17"/>
              <p:cNvSpPr>
                <a:spLocks/>
              </p:cNvSpPr>
              <p:nvPr/>
            </p:nvSpPr>
            <p:spPr bwMode="hidden">
              <a:xfrm>
                <a:off x="912" y="2284"/>
                <a:ext cx="324" cy="162"/>
              </a:xfrm>
              <a:custGeom>
                <a:avLst/>
                <a:gdLst/>
                <a:ahLst/>
                <a:cxnLst>
                  <a:cxn ang="0">
                    <a:pos x="0" y="24"/>
                  </a:cxn>
                  <a:cxn ang="0">
                    <a:pos x="6" y="24"/>
                  </a:cxn>
                  <a:cxn ang="0">
                    <a:pos x="12" y="18"/>
                  </a:cxn>
                  <a:cxn ang="0">
                    <a:pos x="48" y="6"/>
                  </a:cxn>
                  <a:cxn ang="0">
                    <a:pos x="101" y="0"/>
                  </a:cxn>
                  <a:cxn ang="0">
                    <a:pos x="137" y="6"/>
                  </a:cxn>
                  <a:cxn ang="0">
                    <a:pos x="173" y="18"/>
                  </a:cxn>
                  <a:cxn ang="0">
                    <a:pos x="239" y="54"/>
                  </a:cxn>
                  <a:cxn ang="0">
                    <a:pos x="287" y="90"/>
                  </a:cxn>
                  <a:cxn ang="0">
                    <a:pos x="317" y="114"/>
                  </a:cxn>
                  <a:cxn ang="0">
                    <a:pos x="323" y="126"/>
                  </a:cxn>
                  <a:cxn ang="0">
                    <a:pos x="323" y="126"/>
                  </a:cxn>
                  <a:cxn ang="0">
                    <a:pos x="221" y="162"/>
                  </a:cxn>
                  <a:cxn ang="0">
                    <a:pos x="0" y="24"/>
                  </a:cxn>
                  <a:cxn ang="0">
                    <a:pos x="0" y="24"/>
                  </a:cxn>
                </a:cxnLst>
                <a:rect l="0" t="0" r="r" b="b"/>
                <a:pathLst>
                  <a:path w="323" h="162">
                    <a:moveTo>
                      <a:pt x="0" y="24"/>
                    </a:moveTo>
                    <a:lnTo>
                      <a:pt x="6" y="24"/>
                    </a:lnTo>
                    <a:lnTo>
                      <a:pt x="12" y="18"/>
                    </a:lnTo>
                    <a:lnTo>
                      <a:pt x="48" y="6"/>
                    </a:lnTo>
                    <a:lnTo>
                      <a:pt x="101" y="0"/>
                    </a:lnTo>
                    <a:lnTo>
                      <a:pt x="137" y="6"/>
                    </a:lnTo>
                    <a:lnTo>
                      <a:pt x="173" y="18"/>
                    </a:lnTo>
                    <a:lnTo>
                      <a:pt x="239" y="54"/>
                    </a:lnTo>
                    <a:lnTo>
                      <a:pt x="287" y="90"/>
                    </a:lnTo>
                    <a:lnTo>
                      <a:pt x="317" y="114"/>
                    </a:lnTo>
                    <a:lnTo>
                      <a:pt x="323" y="126"/>
                    </a:lnTo>
                    <a:lnTo>
                      <a:pt x="323" y="126"/>
                    </a:lnTo>
                    <a:lnTo>
                      <a:pt x="221" y="162"/>
                    </a:lnTo>
                    <a:lnTo>
                      <a:pt x="0" y="24"/>
                    </a:lnTo>
                    <a:lnTo>
                      <a:pt x="0" y="24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2"/>
                  </a:gs>
                  <a:gs pos="100000">
                    <a:schemeClr val="bg1"/>
                  </a:gs>
                </a:gsLst>
                <a:lin ang="189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210" name="Freeform 18"/>
              <p:cNvSpPr>
                <a:spLocks noEditPoints="1"/>
              </p:cNvSpPr>
              <p:nvPr/>
            </p:nvSpPr>
            <p:spPr bwMode="hidden">
              <a:xfrm>
                <a:off x="192" y="2284"/>
                <a:ext cx="1254" cy="923"/>
              </a:xfrm>
              <a:custGeom>
                <a:avLst/>
                <a:gdLst/>
                <a:ahLst/>
                <a:cxnLst>
                  <a:cxn ang="0">
                    <a:pos x="1166" y="641"/>
                  </a:cxn>
                  <a:cxn ang="0">
                    <a:pos x="1166" y="473"/>
                  </a:cxn>
                  <a:cxn ang="0">
                    <a:pos x="1136" y="384"/>
                  </a:cxn>
                  <a:cxn ang="0">
                    <a:pos x="1112" y="288"/>
                  </a:cxn>
                  <a:cxn ang="0">
                    <a:pos x="1053" y="174"/>
                  </a:cxn>
                  <a:cxn ang="0">
                    <a:pos x="981" y="96"/>
                  </a:cxn>
                  <a:cxn ang="0">
                    <a:pos x="963" y="72"/>
                  </a:cxn>
                  <a:cxn ang="0">
                    <a:pos x="891" y="18"/>
                  </a:cxn>
                  <a:cxn ang="0">
                    <a:pos x="819" y="6"/>
                  </a:cxn>
                  <a:cxn ang="0">
                    <a:pos x="712" y="24"/>
                  </a:cxn>
                  <a:cxn ang="0">
                    <a:pos x="664" y="42"/>
                  </a:cxn>
                  <a:cxn ang="0">
                    <a:pos x="568" y="120"/>
                  </a:cxn>
                  <a:cxn ang="0">
                    <a:pos x="532" y="228"/>
                  </a:cxn>
                  <a:cxn ang="0">
                    <a:pos x="509" y="348"/>
                  </a:cxn>
                  <a:cxn ang="0">
                    <a:pos x="431" y="479"/>
                  </a:cxn>
                  <a:cxn ang="0">
                    <a:pos x="413" y="539"/>
                  </a:cxn>
                  <a:cxn ang="0">
                    <a:pos x="353" y="599"/>
                  </a:cxn>
                  <a:cxn ang="0">
                    <a:pos x="305" y="629"/>
                  </a:cxn>
                  <a:cxn ang="0">
                    <a:pos x="293" y="635"/>
                  </a:cxn>
                  <a:cxn ang="0">
                    <a:pos x="257" y="677"/>
                  </a:cxn>
                  <a:cxn ang="0">
                    <a:pos x="150" y="797"/>
                  </a:cxn>
                  <a:cxn ang="0">
                    <a:pos x="54" y="839"/>
                  </a:cxn>
                  <a:cxn ang="0">
                    <a:pos x="156" y="905"/>
                  </a:cxn>
                  <a:cxn ang="0">
                    <a:pos x="240" y="869"/>
                  </a:cxn>
                  <a:cxn ang="0">
                    <a:pos x="640" y="827"/>
                  </a:cxn>
                  <a:cxn ang="0">
                    <a:pos x="700" y="725"/>
                  </a:cxn>
                  <a:cxn ang="0">
                    <a:pos x="694" y="611"/>
                  </a:cxn>
                  <a:cxn ang="0">
                    <a:pos x="778" y="551"/>
                  </a:cxn>
                  <a:cxn ang="0">
                    <a:pos x="879" y="449"/>
                  </a:cxn>
                  <a:cxn ang="0">
                    <a:pos x="909" y="414"/>
                  </a:cxn>
                  <a:cxn ang="0">
                    <a:pos x="975" y="318"/>
                  </a:cxn>
                  <a:cxn ang="0">
                    <a:pos x="1023" y="336"/>
                  </a:cxn>
                  <a:cxn ang="0">
                    <a:pos x="1118" y="617"/>
                  </a:cxn>
                  <a:cxn ang="0">
                    <a:pos x="1112" y="689"/>
                  </a:cxn>
                  <a:cxn ang="0">
                    <a:pos x="1148" y="749"/>
                  </a:cxn>
                  <a:cxn ang="0">
                    <a:pos x="1202" y="713"/>
                  </a:cxn>
                  <a:cxn ang="0">
                    <a:pos x="1238" y="749"/>
                  </a:cxn>
                  <a:cxn ang="0">
                    <a:pos x="1250" y="743"/>
                  </a:cxn>
                  <a:cxn ang="0">
                    <a:pos x="694" y="264"/>
                  </a:cxn>
                  <a:cxn ang="0">
                    <a:pos x="784" y="372"/>
                  </a:cxn>
                  <a:cxn ang="0">
                    <a:pos x="766" y="443"/>
                  </a:cxn>
                  <a:cxn ang="0">
                    <a:pos x="706" y="515"/>
                  </a:cxn>
                  <a:cxn ang="0">
                    <a:pos x="658" y="569"/>
                  </a:cxn>
                  <a:cxn ang="0">
                    <a:pos x="616" y="593"/>
                  </a:cxn>
                  <a:cxn ang="0">
                    <a:pos x="574" y="617"/>
                  </a:cxn>
                  <a:cxn ang="0">
                    <a:pos x="562" y="707"/>
                  </a:cxn>
                  <a:cxn ang="0">
                    <a:pos x="353" y="755"/>
                  </a:cxn>
                  <a:cxn ang="0">
                    <a:pos x="389" y="641"/>
                  </a:cxn>
                  <a:cxn ang="0">
                    <a:pos x="425" y="647"/>
                  </a:cxn>
                  <a:cxn ang="0">
                    <a:pos x="443" y="617"/>
                  </a:cxn>
                  <a:cxn ang="0">
                    <a:pos x="568" y="515"/>
                  </a:cxn>
                  <a:cxn ang="0">
                    <a:pos x="616" y="473"/>
                  </a:cxn>
                  <a:cxn ang="0">
                    <a:pos x="640" y="396"/>
                  </a:cxn>
                  <a:cxn ang="0">
                    <a:pos x="640" y="378"/>
                  </a:cxn>
                  <a:cxn ang="0">
                    <a:pos x="664" y="270"/>
                  </a:cxn>
                  <a:cxn ang="0">
                    <a:pos x="682" y="192"/>
                  </a:cxn>
                  <a:cxn ang="0">
                    <a:pos x="694" y="264"/>
                  </a:cxn>
                  <a:cxn ang="0">
                    <a:pos x="532" y="455"/>
                  </a:cxn>
                  <a:cxn ang="0">
                    <a:pos x="634" y="803"/>
                  </a:cxn>
                </a:cxnLst>
                <a:rect l="0" t="0" r="r" b="b"/>
                <a:pathLst>
                  <a:path w="1250" h="923">
                    <a:moveTo>
                      <a:pt x="1244" y="713"/>
                    </a:moveTo>
                    <a:lnTo>
                      <a:pt x="1214" y="683"/>
                    </a:lnTo>
                    <a:lnTo>
                      <a:pt x="1166" y="653"/>
                    </a:lnTo>
                    <a:lnTo>
                      <a:pt x="1166" y="653"/>
                    </a:lnTo>
                    <a:lnTo>
                      <a:pt x="1166" y="641"/>
                    </a:lnTo>
                    <a:lnTo>
                      <a:pt x="1172" y="617"/>
                    </a:lnTo>
                    <a:lnTo>
                      <a:pt x="1172" y="581"/>
                    </a:lnTo>
                    <a:lnTo>
                      <a:pt x="1172" y="545"/>
                    </a:lnTo>
                    <a:lnTo>
                      <a:pt x="1172" y="509"/>
                    </a:lnTo>
                    <a:lnTo>
                      <a:pt x="1166" y="473"/>
                    </a:lnTo>
                    <a:lnTo>
                      <a:pt x="1154" y="443"/>
                    </a:lnTo>
                    <a:lnTo>
                      <a:pt x="1148" y="431"/>
                    </a:lnTo>
                    <a:lnTo>
                      <a:pt x="1142" y="425"/>
                    </a:lnTo>
                    <a:lnTo>
                      <a:pt x="1142" y="408"/>
                    </a:lnTo>
                    <a:lnTo>
                      <a:pt x="1136" y="384"/>
                    </a:lnTo>
                    <a:lnTo>
                      <a:pt x="1130" y="354"/>
                    </a:lnTo>
                    <a:lnTo>
                      <a:pt x="1118" y="324"/>
                    </a:lnTo>
                    <a:lnTo>
                      <a:pt x="1106" y="300"/>
                    </a:lnTo>
                    <a:lnTo>
                      <a:pt x="1112" y="294"/>
                    </a:lnTo>
                    <a:lnTo>
                      <a:pt x="1112" y="288"/>
                    </a:lnTo>
                    <a:lnTo>
                      <a:pt x="1112" y="270"/>
                    </a:lnTo>
                    <a:lnTo>
                      <a:pt x="1106" y="252"/>
                    </a:lnTo>
                    <a:lnTo>
                      <a:pt x="1083" y="210"/>
                    </a:lnTo>
                    <a:lnTo>
                      <a:pt x="1059" y="180"/>
                    </a:lnTo>
                    <a:lnTo>
                      <a:pt x="1053" y="174"/>
                    </a:lnTo>
                    <a:lnTo>
                      <a:pt x="1047" y="168"/>
                    </a:lnTo>
                    <a:lnTo>
                      <a:pt x="1041" y="126"/>
                    </a:lnTo>
                    <a:lnTo>
                      <a:pt x="1017" y="114"/>
                    </a:lnTo>
                    <a:lnTo>
                      <a:pt x="987" y="90"/>
                    </a:lnTo>
                    <a:lnTo>
                      <a:pt x="981" y="96"/>
                    </a:lnTo>
                    <a:lnTo>
                      <a:pt x="981" y="102"/>
                    </a:lnTo>
                    <a:lnTo>
                      <a:pt x="975" y="120"/>
                    </a:lnTo>
                    <a:lnTo>
                      <a:pt x="975" y="108"/>
                    </a:lnTo>
                    <a:lnTo>
                      <a:pt x="969" y="90"/>
                    </a:lnTo>
                    <a:lnTo>
                      <a:pt x="963" y="72"/>
                    </a:lnTo>
                    <a:lnTo>
                      <a:pt x="963" y="66"/>
                    </a:lnTo>
                    <a:lnTo>
                      <a:pt x="933" y="42"/>
                    </a:lnTo>
                    <a:lnTo>
                      <a:pt x="921" y="36"/>
                    </a:lnTo>
                    <a:lnTo>
                      <a:pt x="915" y="30"/>
                    </a:lnTo>
                    <a:lnTo>
                      <a:pt x="891" y="18"/>
                    </a:lnTo>
                    <a:lnTo>
                      <a:pt x="885" y="18"/>
                    </a:lnTo>
                    <a:lnTo>
                      <a:pt x="867" y="18"/>
                    </a:lnTo>
                    <a:lnTo>
                      <a:pt x="855" y="18"/>
                    </a:lnTo>
                    <a:lnTo>
                      <a:pt x="849" y="18"/>
                    </a:lnTo>
                    <a:lnTo>
                      <a:pt x="819" y="6"/>
                    </a:lnTo>
                    <a:lnTo>
                      <a:pt x="796" y="0"/>
                    </a:lnTo>
                    <a:lnTo>
                      <a:pt x="772" y="6"/>
                    </a:lnTo>
                    <a:lnTo>
                      <a:pt x="754" y="18"/>
                    </a:lnTo>
                    <a:lnTo>
                      <a:pt x="730" y="18"/>
                    </a:lnTo>
                    <a:lnTo>
                      <a:pt x="712" y="24"/>
                    </a:lnTo>
                    <a:lnTo>
                      <a:pt x="700" y="30"/>
                    </a:lnTo>
                    <a:lnTo>
                      <a:pt x="700" y="30"/>
                    </a:lnTo>
                    <a:lnTo>
                      <a:pt x="694" y="30"/>
                    </a:lnTo>
                    <a:lnTo>
                      <a:pt x="688" y="30"/>
                    </a:lnTo>
                    <a:lnTo>
                      <a:pt x="664" y="42"/>
                    </a:lnTo>
                    <a:lnTo>
                      <a:pt x="628" y="60"/>
                    </a:lnTo>
                    <a:lnTo>
                      <a:pt x="586" y="90"/>
                    </a:lnTo>
                    <a:lnTo>
                      <a:pt x="574" y="108"/>
                    </a:lnTo>
                    <a:lnTo>
                      <a:pt x="562" y="120"/>
                    </a:lnTo>
                    <a:lnTo>
                      <a:pt x="568" y="120"/>
                    </a:lnTo>
                    <a:lnTo>
                      <a:pt x="568" y="114"/>
                    </a:lnTo>
                    <a:lnTo>
                      <a:pt x="550" y="150"/>
                    </a:lnTo>
                    <a:lnTo>
                      <a:pt x="538" y="192"/>
                    </a:lnTo>
                    <a:lnTo>
                      <a:pt x="532" y="216"/>
                    </a:lnTo>
                    <a:lnTo>
                      <a:pt x="532" y="228"/>
                    </a:lnTo>
                    <a:lnTo>
                      <a:pt x="532" y="228"/>
                    </a:lnTo>
                    <a:lnTo>
                      <a:pt x="527" y="246"/>
                    </a:lnTo>
                    <a:lnTo>
                      <a:pt x="521" y="276"/>
                    </a:lnTo>
                    <a:lnTo>
                      <a:pt x="515" y="312"/>
                    </a:lnTo>
                    <a:lnTo>
                      <a:pt x="509" y="348"/>
                    </a:lnTo>
                    <a:lnTo>
                      <a:pt x="473" y="390"/>
                    </a:lnTo>
                    <a:lnTo>
                      <a:pt x="473" y="396"/>
                    </a:lnTo>
                    <a:lnTo>
                      <a:pt x="467" y="402"/>
                    </a:lnTo>
                    <a:lnTo>
                      <a:pt x="449" y="437"/>
                    </a:lnTo>
                    <a:lnTo>
                      <a:pt x="431" y="479"/>
                    </a:lnTo>
                    <a:lnTo>
                      <a:pt x="419" y="521"/>
                    </a:lnTo>
                    <a:lnTo>
                      <a:pt x="413" y="527"/>
                    </a:lnTo>
                    <a:lnTo>
                      <a:pt x="413" y="533"/>
                    </a:lnTo>
                    <a:lnTo>
                      <a:pt x="413" y="539"/>
                    </a:lnTo>
                    <a:lnTo>
                      <a:pt x="413" y="539"/>
                    </a:lnTo>
                    <a:lnTo>
                      <a:pt x="413" y="539"/>
                    </a:lnTo>
                    <a:lnTo>
                      <a:pt x="413" y="539"/>
                    </a:lnTo>
                    <a:lnTo>
                      <a:pt x="413" y="539"/>
                    </a:lnTo>
                    <a:lnTo>
                      <a:pt x="413" y="539"/>
                    </a:lnTo>
                    <a:lnTo>
                      <a:pt x="353" y="599"/>
                    </a:lnTo>
                    <a:lnTo>
                      <a:pt x="347" y="599"/>
                    </a:lnTo>
                    <a:lnTo>
                      <a:pt x="341" y="599"/>
                    </a:lnTo>
                    <a:lnTo>
                      <a:pt x="335" y="611"/>
                    </a:lnTo>
                    <a:lnTo>
                      <a:pt x="311" y="629"/>
                    </a:lnTo>
                    <a:lnTo>
                      <a:pt x="305" y="629"/>
                    </a:lnTo>
                    <a:lnTo>
                      <a:pt x="299" y="629"/>
                    </a:lnTo>
                    <a:lnTo>
                      <a:pt x="299" y="635"/>
                    </a:lnTo>
                    <a:lnTo>
                      <a:pt x="293" y="635"/>
                    </a:lnTo>
                    <a:lnTo>
                      <a:pt x="293" y="635"/>
                    </a:lnTo>
                    <a:lnTo>
                      <a:pt x="293" y="635"/>
                    </a:lnTo>
                    <a:lnTo>
                      <a:pt x="293" y="635"/>
                    </a:lnTo>
                    <a:lnTo>
                      <a:pt x="257" y="659"/>
                    </a:lnTo>
                    <a:lnTo>
                      <a:pt x="257" y="665"/>
                    </a:lnTo>
                    <a:lnTo>
                      <a:pt x="257" y="665"/>
                    </a:lnTo>
                    <a:lnTo>
                      <a:pt x="257" y="677"/>
                    </a:lnTo>
                    <a:lnTo>
                      <a:pt x="257" y="701"/>
                    </a:lnTo>
                    <a:lnTo>
                      <a:pt x="257" y="719"/>
                    </a:lnTo>
                    <a:lnTo>
                      <a:pt x="257" y="731"/>
                    </a:lnTo>
                    <a:lnTo>
                      <a:pt x="216" y="725"/>
                    </a:lnTo>
                    <a:lnTo>
                      <a:pt x="150" y="797"/>
                    </a:lnTo>
                    <a:lnTo>
                      <a:pt x="150" y="827"/>
                    </a:lnTo>
                    <a:lnTo>
                      <a:pt x="174" y="827"/>
                    </a:lnTo>
                    <a:lnTo>
                      <a:pt x="114" y="845"/>
                    </a:lnTo>
                    <a:lnTo>
                      <a:pt x="108" y="851"/>
                    </a:lnTo>
                    <a:lnTo>
                      <a:pt x="54" y="839"/>
                    </a:lnTo>
                    <a:lnTo>
                      <a:pt x="0" y="857"/>
                    </a:lnTo>
                    <a:lnTo>
                      <a:pt x="0" y="875"/>
                    </a:lnTo>
                    <a:lnTo>
                      <a:pt x="102" y="893"/>
                    </a:lnTo>
                    <a:lnTo>
                      <a:pt x="96" y="893"/>
                    </a:lnTo>
                    <a:lnTo>
                      <a:pt x="156" y="905"/>
                    </a:lnTo>
                    <a:lnTo>
                      <a:pt x="168" y="899"/>
                    </a:lnTo>
                    <a:lnTo>
                      <a:pt x="311" y="923"/>
                    </a:lnTo>
                    <a:lnTo>
                      <a:pt x="365" y="911"/>
                    </a:lnTo>
                    <a:lnTo>
                      <a:pt x="371" y="887"/>
                    </a:lnTo>
                    <a:lnTo>
                      <a:pt x="240" y="869"/>
                    </a:lnTo>
                    <a:lnTo>
                      <a:pt x="240" y="863"/>
                    </a:lnTo>
                    <a:lnTo>
                      <a:pt x="497" y="791"/>
                    </a:lnTo>
                    <a:lnTo>
                      <a:pt x="503" y="809"/>
                    </a:lnTo>
                    <a:lnTo>
                      <a:pt x="640" y="827"/>
                    </a:lnTo>
                    <a:lnTo>
                      <a:pt x="640" y="827"/>
                    </a:lnTo>
                    <a:lnTo>
                      <a:pt x="700" y="725"/>
                    </a:lnTo>
                    <a:lnTo>
                      <a:pt x="700" y="725"/>
                    </a:lnTo>
                    <a:lnTo>
                      <a:pt x="700" y="725"/>
                    </a:lnTo>
                    <a:lnTo>
                      <a:pt x="700" y="725"/>
                    </a:lnTo>
                    <a:lnTo>
                      <a:pt x="700" y="725"/>
                    </a:lnTo>
                    <a:lnTo>
                      <a:pt x="658" y="719"/>
                    </a:lnTo>
                    <a:lnTo>
                      <a:pt x="664" y="653"/>
                    </a:lnTo>
                    <a:lnTo>
                      <a:pt x="664" y="653"/>
                    </a:lnTo>
                    <a:lnTo>
                      <a:pt x="670" y="623"/>
                    </a:lnTo>
                    <a:lnTo>
                      <a:pt x="694" y="611"/>
                    </a:lnTo>
                    <a:lnTo>
                      <a:pt x="694" y="605"/>
                    </a:lnTo>
                    <a:lnTo>
                      <a:pt x="694" y="605"/>
                    </a:lnTo>
                    <a:lnTo>
                      <a:pt x="718" y="587"/>
                    </a:lnTo>
                    <a:lnTo>
                      <a:pt x="748" y="569"/>
                    </a:lnTo>
                    <a:lnTo>
                      <a:pt x="778" y="551"/>
                    </a:lnTo>
                    <a:lnTo>
                      <a:pt x="796" y="533"/>
                    </a:lnTo>
                    <a:lnTo>
                      <a:pt x="819" y="515"/>
                    </a:lnTo>
                    <a:lnTo>
                      <a:pt x="843" y="497"/>
                    </a:lnTo>
                    <a:lnTo>
                      <a:pt x="867" y="467"/>
                    </a:lnTo>
                    <a:lnTo>
                      <a:pt x="879" y="449"/>
                    </a:lnTo>
                    <a:lnTo>
                      <a:pt x="879" y="443"/>
                    </a:lnTo>
                    <a:lnTo>
                      <a:pt x="885" y="443"/>
                    </a:lnTo>
                    <a:lnTo>
                      <a:pt x="891" y="431"/>
                    </a:lnTo>
                    <a:lnTo>
                      <a:pt x="903" y="425"/>
                    </a:lnTo>
                    <a:lnTo>
                      <a:pt x="909" y="414"/>
                    </a:lnTo>
                    <a:lnTo>
                      <a:pt x="909" y="390"/>
                    </a:lnTo>
                    <a:lnTo>
                      <a:pt x="903" y="360"/>
                    </a:lnTo>
                    <a:lnTo>
                      <a:pt x="927" y="348"/>
                    </a:lnTo>
                    <a:lnTo>
                      <a:pt x="951" y="330"/>
                    </a:lnTo>
                    <a:lnTo>
                      <a:pt x="975" y="318"/>
                    </a:lnTo>
                    <a:lnTo>
                      <a:pt x="993" y="300"/>
                    </a:lnTo>
                    <a:lnTo>
                      <a:pt x="999" y="306"/>
                    </a:lnTo>
                    <a:lnTo>
                      <a:pt x="1011" y="306"/>
                    </a:lnTo>
                    <a:lnTo>
                      <a:pt x="1023" y="336"/>
                    </a:lnTo>
                    <a:lnTo>
                      <a:pt x="1023" y="336"/>
                    </a:lnTo>
                    <a:lnTo>
                      <a:pt x="1071" y="449"/>
                    </a:lnTo>
                    <a:lnTo>
                      <a:pt x="1071" y="467"/>
                    </a:lnTo>
                    <a:lnTo>
                      <a:pt x="1077" y="497"/>
                    </a:lnTo>
                    <a:lnTo>
                      <a:pt x="1101" y="563"/>
                    </a:lnTo>
                    <a:lnTo>
                      <a:pt x="1118" y="617"/>
                    </a:lnTo>
                    <a:lnTo>
                      <a:pt x="1124" y="641"/>
                    </a:lnTo>
                    <a:lnTo>
                      <a:pt x="1124" y="653"/>
                    </a:lnTo>
                    <a:lnTo>
                      <a:pt x="1118" y="659"/>
                    </a:lnTo>
                    <a:lnTo>
                      <a:pt x="1112" y="671"/>
                    </a:lnTo>
                    <a:lnTo>
                      <a:pt x="1112" y="689"/>
                    </a:lnTo>
                    <a:lnTo>
                      <a:pt x="1118" y="701"/>
                    </a:lnTo>
                    <a:lnTo>
                      <a:pt x="1124" y="719"/>
                    </a:lnTo>
                    <a:lnTo>
                      <a:pt x="1130" y="737"/>
                    </a:lnTo>
                    <a:lnTo>
                      <a:pt x="1136" y="749"/>
                    </a:lnTo>
                    <a:lnTo>
                      <a:pt x="1148" y="749"/>
                    </a:lnTo>
                    <a:lnTo>
                      <a:pt x="1154" y="743"/>
                    </a:lnTo>
                    <a:lnTo>
                      <a:pt x="1154" y="725"/>
                    </a:lnTo>
                    <a:lnTo>
                      <a:pt x="1148" y="707"/>
                    </a:lnTo>
                    <a:lnTo>
                      <a:pt x="1148" y="701"/>
                    </a:lnTo>
                    <a:lnTo>
                      <a:pt x="1202" y="713"/>
                    </a:lnTo>
                    <a:lnTo>
                      <a:pt x="1208" y="719"/>
                    </a:lnTo>
                    <a:lnTo>
                      <a:pt x="1214" y="737"/>
                    </a:lnTo>
                    <a:lnTo>
                      <a:pt x="1220" y="749"/>
                    </a:lnTo>
                    <a:lnTo>
                      <a:pt x="1232" y="755"/>
                    </a:lnTo>
                    <a:lnTo>
                      <a:pt x="1238" y="749"/>
                    </a:lnTo>
                    <a:lnTo>
                      <a:pt x="1232" y="737"/>
                    </a:lnTo>
                    <a:lnTo>
                      <a:pt x="1238" y="749"/>
                    </a:lnTo>
                    <a:lnTo>
                      <a:pt x="1244" y="755"/>
                    </a:lnTo>
                    <a:lnTo>
                      <a:pt x="1250" y="749"/>
                    </a:lnTo>
                    <a:lnTo>
                      <a:pt x="1250" y="743"/>
                    </a:lnTo>
                    <a:lnTo>
                      <a:pt x="1250" y="731"/>
                    </a:lnTo>
                    <a:lnTo>
                      <a:pt x="1244" y="719"/>
                    </a:lnTo>
                    <a:lnTo>
                      <a:pt x="1244" y="713"/>
                    </a:lnTo>
                    <a:lnTo>
                      <a:pt x="1244" y="713"/>
                    </a:lnTo>
                    <a:close/>
                    <a:moveTo>
                      <a:pt x="694" y="264"/>
                    </a:moveTo>
                    <a:lnTo>
                      <a:pt x="700" y="276"/>
                    </a:lnTo>
                    <a:lnTo>
                      <a:pt x="712" y="288"/>
                    </a:lnTo>
                    <a:lnTo>
                      <a:pt x="742" y="330"/>
                    </a:lnTo>
                    <a:lnTo>
                      <a:pt x="778" y="360"/>
                    </a:lnTo>
                    <a:lnTo>
                      <a:pt x="784" y="372"/>
                    </a:lnTo>
                    <a:lnTo>
                      <a:pt x="790" y="378"/>
                    </a:lnTo>
                    <a:lnTo>
                      <a:pt x="796" y="384"/>
                    </a:lnTo>
                    <a:lnTo>
                      <a:pt x="796" y="384"/>
                    </a:lnTo>
                    <a:lnTo>
                      <a:pt x="790" y="431"/>
                    </a:lnTo>
                    <a:lnTo>
                      <a:pt x="766" y="443"/>
                    </a:lnTo>
                    <a:lnTo>
                      <a:pt x="748" y="461"/>
                    </a:lnTo>
                    <a:lnTo>
                      <a:pt x="724" y="485"/>
                    </a:lnTo>
                    <a:lnTo>
                      <a:pt x="712" y="503"/>
                    </a:lnTo>
                    <a:lnTo>
                      <a:pt x="712" y="509"/>
                    </a:lnTo>
                    <a:lnTo>
                      <a:pt x="706" y="515"/>
                    </a:lnTo>
                    <a:lnTo>
                      <a:pt x="688" y="533"/>
                    </a:lnTo>
                    <a:lnTo>
                      <a:pt x="670" y="551"/>
                    </a:lnTo>
                    <a:lnTo>
                      <a:pt x="658" y="563"/>
                    </a:lnTo>
                    <a:lnTo>
                      <a:pt x="658" y="569"/>
                    </a:lnTo>
                    <a:lnTo>
                      <a:pt x="658" y="569"/>
                    </a:lnTo>
                    <a:lnTo>
                      <a:pt x="658" y="569"/>
                    </a:lnTo>
                    <a:lnTo>
                      <a:pt x="652" y="569"/>
                    </a:lnTo>
                    <a:lnTo>
                      <a:pt x="652" y="575"/>
                    </a:lnTo>
                    <a:lnTo>
                      <a:pt x="640" y="581"/>
                    </a:lnTo>
                    <a:lnTo>
                      <a:pt x="616" y="593"/>
                    </a:lnTo>
                    <a:lnTo>
                      <a:pt x="604" y="599"/>
                    </a:lnTo>
                    <a:lnTo>
                      <a:pt x="592" y="605"/>
                    </a:lnTo>
                    <a:lnTo>
                      <a:pt x="592" y="605"/>
                    </a:lnTo>
                    <a:lnTo>
                      <a:pt x="586" y="611"/>
                    </a:lnTo>
                    <a:lnTo>
                      <a:pt x="574" y="617"/>
                    </a:lnTo>
                    <a:lnTo>
                      <a:pt x="562" y="629"/>
                    </a:lnTo>
                    <a:lnTo>
                      <a:pt x="550" y="635"/>
                    </a:lnTo>
                    <a:lnTo>
                      <a:pt x="550" y="653"/>
                    </a:lnTo>
                    <a:lnTo>
                      <a:pt x="556" y="677"/>
                    </a:lnTo>
                    <a:lnTo>
                      <a:pt x="562" y="707"/>
                    </a:lnTo>
                    <a:lnTo>
                      <a:pt x="538" y="737"/>
                    </a:lnTo>
                    <a:lnTo>
                      <a:pt x="377" y="785"/>
                    </a:lnTo>
                    <a:lnTo>
                      <a:pt x="365" y="761"/>
                    </a:lnTo>
                    <a:lnTo>
                      <a:pt x="359" y="755"/>
                    </a:lnTo>
                    <a:lnTo>
                      <a:pt x="353" y="755"/>
                    </a:lnTo>
                    <a:lnTo>
                      <a:pt x="359" y="683"/>
                    </a:lnTo>
                    <a:lnTo>
                      <a:pt x="365" y="671"/>
                    </a:lnTo>
                    <a:lnTo>
                      <a:pt x="371" y="665"/>
                    </a:lnTo>
                    <a:lnTo>
                      <a:pt x="389" y="641"/>
                    </a:lnTo>
                    <a:lnTo>
                      <a:pt x="389" y="641"/>
                    </a:lnTo>
                    <a:lnTo>
                      <a:pt x="413" y="629"/>
                    </a:lnTo>
                    <a:lnTo>
                      <a:pt x="431" y="611"/>
                    </a:lnTo>
                    <a:lnTo>
                      <a:pt x="419" y="623"/>
                    </a:lnTo>
                    <a:lnTo>
                      <a:pt x="419" y="629"/>
                    </a:lnTo>
                    <a:lnTo>
                      <a:pt x="425" y="647"/>
                    </a:lnTo>
                    <a:lnTo>
                      <a:pt x="425" y="659"/>
                    </a:lnTo>
                    <a:lnTo>
                      <a:pt x="431" y="665"/>
                    </a:lnTo>
                    <a:lnTo>
                      <a:pt x="437" y="659"/>
                    </a:lnTo>
                    <a:lnTo>
                      <a:pt x="443" y="635"/>
                    </a:lnTo>
                    <a:lnTo>
                      <a:pt x="443" y="617"/>
                    </a:lnTo>
                    <a:lnTo>
                      <a:pt x="443" y="605"/>
                    </a:lnTo>
                    <a:lnTo>
                      <a:pt x="491" y="575"/>
                    </a:lnTo>
                    <a:lnTo>
                      <a:pt x="527" y="545"/>
                    </a:lnTo>
                    <a:lnTo>
                      <a:pt x="550" y="527"/>
                    </a:lnTo>
                    <a:lnTo>
                      <a:pt x="568" y="515"/>
                    </a:lnTo>
                    <a:lnTo>
                      <a:pt x="586" y="503"/>
                    </a:lnTo>
                    <a:lnTo>
                      <a:pt x="598" y="497"/>
                    </a:lnTo>
                    <a:lnTo>
                      <a:pt x="610" y="485"/>
                    </a:lnTo>
                    <a:lnTo>
                      <a:pt x="616" y="479"/>
                    </a:lnTo>
                    <a:lnTo>
                      <a:pt x="616" y="473"/>
                    </a:lnTo>
                    <a:lnTo>
                      <a:pt x="628" y="455"/>
                    </a:lnTo>
                    <a:lnTo>
                      <a:pt x="634" y="431"/>
                    </a:lnTo>
                    <a:lnTo>
                      <a:pt x="640" y="408"/>
                    </a:lnTo>
                    <a:lnTo>
                      <a:pt x="640" y="402"/>
                    </a:lnTo>
                    <a:lnTo>
                      <a:pt x="640" y="396"/>
                    </a:lnTo>
                    <a:lnTo>
                      <a:pt x="628" y="396"/>
                    </a:lnTo>
                    <a:lnTo>
                      <a:pt x="634" y="396"/>
                    </a:lnTo>
                    <a:lnTo>
                      <a:pt x="634" y="396"/>
                    </a:lnTo>
                    <a:lnTo>
                      <a:pt x="634" y="390"/>
                    </a:lnTo>
                    <a:lnTo>
                      <a:pt x="640" y="378"/>
                    </a:lnTo>
                    <a:lnTo>
                      <a:pt x="652" y="336"/>
                    </a:lnTo>
                    <a:lnTo>
                      <a:pt x="664" y="300"/>
                    </a:lnTo>
                    <a:lnTo>
                      <a:pt x="664" y="282"/>
                    </a:lnTo>
                    <a:lnTo>
                      <a:pt x="670" y="276"/>
                    </a:lnTo>
                    <a:lnTo>
                      <a:pt x="664" y="270"/>
                    </a:lnTo>
                    <a:lnTo>
                      <a:pt x="658" y="258"/>
                    </a:lnTo>
                    <a:lnTo>
                      <a:pt x="646" y="246"/>
                    </a:lnTo>
                    <a:lnTo>
                      <a:pt x="640" y="240"/>
                    </a:lnTo>
                    <a:lnTo>
                      <a:pt x="676" y="258"/>
                    </a:lnTo>
                    <a:lnTo>
                      <a:pt x="682" y="192"/>
                    </a:lnTo>
                    <a:lnTo>
                      <a:pt x="682" y="198"/>
                    </a:lnTo>
                    <a:lnTo>
                      <a:pt x="682" y="222"/>
                    </a:lnTo>
                    <a:lnTo>
                      <a:pt x="688" y="246"/>
                    </a:lnTo>
                    <a:lnTo>
                      <a:pt x="694" y="264"/>
                    </a:lnTo>
                    <a:lnTo>
                      <a:pt x="694" y="264"/>
                    </a:lnTo>
                    <a:close/>
                    <a:moveTo>
                      <a:pt x="532" y="455"/>
                    </a:moveTo>
                    <a:lnTo>
                      <a:pt x="527" y="461"/>
                    </a:lnTo>
                    <a:lnTo>
                      <a:pt x="532" y="449"/>
                    </a:lnTo>
                    <a:lnTo>
                      <a:pt x="532" y="455"/>
                    </a:lnTo>
                    <a:lnTo>
                      <a:pt x="532" y="455"/>
                    </a:lnTo>
                    <a:close/>
                    <a:moveTo>
                      <a:pt x="634" y="803"/>
                    </a:moveTo>
                    <a:lnTo>
                      <a:pt x="634" y="803"/>
                    </a:lnTo>
                    <a:lnTo>
                      <a:pt x="634" y="803"/>
                    </a:lnTo>
                    <a:lnTo>
                      <a:pt x="634" y="803"/>
                    </a:lnTo>
                    <a:lnTo>
                      <a:pt x="634" y="803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211" name="Freeform 19"/>
              <p:cNvSpPr>
                <a:spLocks/>
              </p:cNvSpPr>
              <p:nvPr/>
            </p:nvSpPr>
            <p:spPr bwMode="hidden">
              <a:xfrm>
                <a:off x="684" y="2709"/>
                <a:ext cx="47" cy="78"/>
              </a:xfrm>
              <a:custGeom>
                <a:avLst/>
                <a:gdLst/>
                <a:ahLst/>
                <a:cxnLst>
                  <a:cxn ang="0">
                    <a:pos x="12" y="72"/>
                  </a:cxn>
                  <a:cxn ang="0">
                    <a:pos x="18" y="60"/>
                  </a:cxn>
                  <a:cxn ang="0">
                    <a:pos x="24" y="54"/>
                  </a:cxn>
                  <a:cxn ang="0">
                    <a:pos x="47" y="0"/>
                  </a:cxn>
                  <a:cxn ang="0">
                    <a:pos x="0" y="78"/>
                  </a:cxn>
                  <a:cxn ang="0">
                    <a:pos x="12" y="72"/>
                  </a:cxn>
                  <a:cxn ang="0">
                    <a:pos x="12" y="72"/>
                  </a:cxn>
                </a:cxnLst>
                <a:rect l="0" t="0" r="r" b="b"/>
                <a:pathLst>
                  <a:path w="47" h="78">
                    <a:moveTo>
                      <a:pt x="12" y="72"/>
                    </a:moveTo>
                    <a:lnTo>
                      <a:pt x="18" y="60"/>
                    </a:lnTo>
                    <a:lnTo>
                      <a:pt x="24" y="54"/>
                    </a:lnTo>
                    <a:lnTo>
                      <a:pt x="47" y="0"/>
                    </a:lnTo>
                    <a:lnTo>
                      <a:pt x="0" y="78"/>
                    </a:lnTo>
                    <a:lnTo>
                      <a:pt x="12" y="72"/>
                    </a:lnTo>
                    <a:lnTo>
                      <a:pt x="12" y="72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2"/>
                  </a:gs>
                  <a:gs pos="100000">
                    <a:schemeClr val="bg1"/>
                  </a:gs>
                </a:gsLst>
                <a:lin ang="189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212" name="Freeform 20"/>
              <p:cNvSpPr>
                <a:spLocks/>
              </p:cNvSpPr>
              <p:nvPr/>
            </p:nvSpPr>
            <p:spPr bwMode="hidden">
              <a:xfrm>
                <a:off x="1284" y="2572"/>
                <a:ext cx="149" cy="419"/>
              </a:xfrm>
              <a:custGeom>
                <a:avLst/>
                <a:gdLst/>
                <a:ahLst/>
                <a:cxnLst>
                  <a:cxn ang="0">
                    <a:pos x="29" y="96"/>
                  </a:cxn>
                  <a:cxn ang="0">
                    <a:pos x="41" y="126"/>
                  </a:cxn>
                  <a:cxn ang="0">
                    <a:pos x="29" y="161"/>
                  </a:cxn>
                  <a:cxn ang="0">
                    <a:pos x="47" y="149"/>
                  </a:cxn>
                  <a:cxn ang="0">
                    <a:pos x="53" y="347"/>
                  </a:cxn>
                  <a:cxn ang="0">
                    <a:pos x="65" y="371"/>
                  </a:cxn>
                  <a:cxn ang="0">
                    <a:pos x="65" y="377"/>
                  </a:cxn>
                  <a:cxn ang="0">
                    <a:pos x="65" y="389"/>
                  </a:cxn>
                  <a:cxn ang="0">
                    <a:pos x="77" y="395"/>
                  </a:cxn>
                  <a:cxn ang="0">
                    <a:pos x="101" y="407"/>
                  </a:cxn>
                  <a:cxn ang="0">
                    <a:pos x="125" y="413"/>
                  </a:cxn>
                  <a:cxn ang="0">
                    <a:pos x="149" y="419"/>
                  </a:cxn>
                  <a:cxn ang="0">
                    <a:pos x="125" y="395"/>
                  </a:cxn>
                  <a:cxn ang="0">
                    <a:pos x="77" y="365"/>
                  </a:cxn>
                  <a:cxn ang="0">
                    <a:pos x="77" y="365"/>
                  </a:cxn>
                  <a:cxn ang="0">
                    <a:pos x="77" y="353"/>
                  </a:cxn>
                  <a:cxn ang="0">
                    <a:pos x="83" y="329"/>
                  </a:cxn>
                  <a:cxn ang="0">
                    <a:pos x="83" y="293"/>
                  </a:cxn>
                  <a:cxn ang="0">
                    <a:pos x="83" y="257"/>
                  </a:cxn>
                  <a:cxn ang="0">
                    <a:pos x="83" y="221"/>
                  </a:cxn>
                  <a:cxn ang="0">
                    <a:pos x="77" y="185"/>
                  </a:cxn>
                  <a:cxn ang="0">
                    <a:pos x="65" y="155"/>
                  </a:cxn>
                  <a:cxn ang="0">
                    <a:pos x="59" y="143"/>
                  </a:cxn>
                  <a:cxn ang="0">
                    <a:pos x="53" y="137"/>
                  </a:cxn>
                  <a:cxn ang="0">
                    <a:pos x="53" y="120"/>
                  </a:cxn>
                  <a:cxn ang="0">
                    <a:pos x="53" y="108"/>
                  </a:cxn>
                  <a:cxn ang="0">
                    <a:pos x="47" y="90"/>
                  </a:cxn>
                  <a:cxn ang="0">
                    <a:pos x="35" y="54"/>
                  </a:cxn>
                  <a:cxn ang="0">
                    <a:pos x="23" y="18"/>
                  </a:cxn>
                  <a:cxn ang="0">
                    <a:pos x="17" y="6"/>
                  </a:cxn>
                  <a:cxn ang="0">
                    <a:pos x="17" y="0"/>
                  </a:cxn>
                  <a:cxn ang="0">
                    <a:pos x="0" y="6"/>
                  </a:cxn>
                  <a:cxn ang="0">
                    <a:pos x="6" y="114"/>
                  </a:cxn>
                  <a:cxn ang="0">
                    <a:pos x="29" y="96"/>
                  </a:cxn>
                  <a:cxn ang="0">
                    <a:pos x="29" y="96"/>
                  </a:cxn>
                </a:cxnLst>
                <a:rect l="0" t="0" r="r" b="b"/>
                <a:pathLst>
                  <a:path w="149" h="419">
                    <a:moveTo>
                      <a:pt x="29" y="96"/>
                    </a:moveTo>
                    <a:lnTo>
                      <a:pt x="41" y="126"/>
                    </a:lnTo>
                    <a:lnTo>
                      <a:pt x="29" y="161"/>
                    </a:lnTo>
                    <a:lnTo>
                      <a:pt x="47" y="149"/>
                    </a:lnTo>
                    <a:lnTo>
                      <a:pt x="53" y="347"/>
                    </a:lnTo>
                    <a:lnTo>
                      <a:pt x="65" y="371"/>
                    </a:lnTo>
                    <a:lnTo>
                      <a:pt x="65" y="377"/>
                    </a:lnTo>
                    <a:lnTo>
                      <a:pt x="65" y="389"/>
                    </a:lnTo>
                    <a:lnTo>
                      <a:pt x="77" y="395"/>
                    </a:lnTo>
                    <a:lnTo>
                      <a:pt x="101" y="407"/>
                    </a:lnTo>
                    <a:lnTo>
                      <a:pt x="125" y="413"/>
                    </a:lnTo>
                    <a:lnTo>
                      <a:pt x="149" y="419"/>
                    </a:lnTo>
                    <a:lnTo>
                      <a:pt x="125" y="395"/>
                    </a:lnTo>
                    <a:lnTo>
                      <a:pt x="77" y="365"/>
                    </a:lnTo>
                    <a:lnTo>
                      <a:pt x="77" y="365"/>
                    </a:lnTo>
                    <a:lnTo>
                      <a:pt x="77" y="353"/>
                    </a:lnTo>
                    <a:lnTo>
                      <a:pt x="83" y="329"/>
                    </a:lnTo>
                    <a:lnTo>
                      <a:pt x="83" y="293"/>
                    </a:lnTo>
                    <a:lnTo>
                      <a:pt x="83" y="257"/>
                    </a:lnTo>
                    <a:lnTo>
                      <a:pt x="83" y="221"/>
                    </a:lnTo>
                    <a:lnTo>
                      <a:pt x="77" y="185"/>
                    </a:lnTo>
                    <a:lnTo>
                      <a:pt x="65" y="155"/>
                    </a:lnTo>
                    <a:lnTo>
                      <a:pt x="59" y="143"/>
                    </a:lnTo>
                    <a:lnTo>
                      <a:pt x="53" y="137"/>
                    </a:lnTo>
                    <a:lnTo>
                      <a:pt x="53" y="120"/>
                    </a:lnTo>
                    <a:lnTo>
                      <a:pt x="53" y="108"/>
                    </a:lnTo>
                    <a:lnTo>
                      <a:pt x="47" y="90"/>
                    </a:lnTo>
                    <a:lnTo>
                      <a:pt x="35" y="54"/>
                    </a:lnTo>
                    <a:lnTo>
                      <a:pt x="23" y="18"/>
                    </a:lnTo>
                    <a:lnTo>
                      <a:pt x="17" y="6"/>
                    </a:lnTo>
                    <a:lnTo>
                      <a:pt x="17" y="0"/>
                    </a:lnTo>
                    <a:lnTo>
                      <a:pt x="0" y="6"/>
                    </a:lnTo>
                    <a:lnTo>
                      <a:pt x="6" y="114"/>
                    </a:lnTo>
                    <a:lnTo>
                      <a:pt x="29" y="96"/>
                    </a:lnTo>
                    <a:lnTo>
                      <a:pt x="29" y="96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2"/>
                  </a:gs>
                  <a:gs pos="100000">
                    <a:schemeClr val="bg1"/>
                  </a:gs>
                </a:gsLst>
                <a:lin ang="189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213" name="Freeform 21"/>
              <p:cNvSpPr>
                <a:spLocks/>
              </p:cNvSpPr>
              <p:nvPr/>
            </p:nvSpPr>
            <p:spPr bwMode="hidden">
              <a:xfrm>
                <a:off x="1140" y="2434"/>
                <a:ext cx="167" cy="138"/>
              </a:xfrm>
              <a:custGeom>
                <a:avLst/>
                <a:gdLst/>
                <a:ahLst/>
                <a:cxnLst>
                  <a:cxn ang="0">
                    <a:pos x="102" y="18"/>
                  </a:cxn>
                  <a:cxn ang="0">
                    <a:pos x="96" y="12"/>
                  </a:cxn>
                  <a:cxn ang="0">
                    <a:pos x="90" y="0"/>
                  </a:cxn>
                  <a:cxn ang="0">
                    <a:pos x="78" y="0"/>
                  </a:cxn>
                  <a:cxn ang="0">
                    <a:pos x="66" y="0"/>
                  </a:cxn>
                  <a:cxn ang="0">
                    <a:pos x="60" y="0"/>
                  </a:cxn>
                  <a:cxn ang="0">
                    <a:pos x="48" y="6"/>
                  </a:cxn>
                  <a:cxn ang="0">
                    <a:pos x="36" y="12"/>
                  </a:cxn>
                  <a:cxn ang="0">
                    <a:pos x="30" y="12"/>
                  </a:cxn>
                  <a:cxn ang="0">
                    <a:pos x="24" y="24"/>
                  </a:cxn>
                  <a:cxn ang="0">
                    <a:pos x="18" y="42"/>
                  </a:cxn>
                  <a:cxn ang="0">
                    <a:pos x="6" y="66"/>
                  </a:cxn>
                  <a:cxn ang="0">
                    <a:pos x="0" y="72"/>
                  </a:cxn>
                  <a:cxn ang="0">
                    <a:pos x="42" y="30"/>
                  </a:cxn>
                  <a:cxn ang="0">
                    <a:pos x="30" y="66"/>
                  </a:cxn>
                  <a:cxn ang="0">
                    <a:pos x="96" y="36"/>
                  </a:cxn>
                  <a:cxn ang="0">
                    <a:pos x="120" y="78"/>
                  </a:cxn>
                  <a:cxn ang="0">
                    <a:pos x="120" y="54"/>
                  </a:cxn>
                  <a:cxn ang="0">
                    <a:pos x="167" y="138"/>
                  </a:cxn>
                  <a:cxn ang="0">
                    <a:pos x="167" y="120"/>
                  </a:cxn>
                  <a:cxn ang="0">
                    <a:pos x="161" y="102"/>
                  </a:cxn>
                  <a:cxn ang="0">
                    <a:pos x="138" y="60"/>
                  </a:cxn>
                  <a:cxn ang="0">
                    <a:pos x="114" y="30"/>
                  </a:cxn>
                  <a:cxn ang="0">
                    <a:pos x="108" y="24"/>
                  </a:cxn>
                  <a:cxn ang="0">
                    <a:pos x="102" y="18"/>
                  </a:cxn>
                  <a:cxn ang="0">
                    <a:pos x="102" y="18"/>
                  </a:cxn>
                </a:cxnLst>
                <a:rect l="0" t="0" r="r" b="b"/>
                <a:pathLst>
                  <a:path w="167" h="138">
                    <a:moveTo>
                      <a:pt x="102" y="18"/>
                    </a:moveTo>
                    <a:lnTo>
                      <a:pt x="96" y="12"/>
                    </a:lnTo>
                    <a:lnTo>
                      <a:pt x="90" y="0"/>
                    </a:lnTo>
                    <a:lnTo>
                      <a:pt x="78" y="0"/>
                    </a:lnTo>
                    <a:lnTo>
                      <a:pt x="66" y="0"/>
                    </a:lnTo>
                    <a:lnTo>
                      <a:pt x="60" y="0"/>
                    </a:lnTo>
                    <a:lnTo>
                      <a:pt x="48" y="6"/>
                    </a:lnTo>
                    <a:lnTo>
                      <a:pt x="36" y="12"/>
                    </a:lnTo>
                    <a:lnTo>
                      <a:pt x="30" y="12"/>
                    </a:lnTo>
                    <a:lnTo>
                      <a:pt x="24" y="24"/>
                    </a:lnTo>
                    <a:lnTo>
                      <a:pt x="18" y="42"/>
                    </a:lnTo>
                    <a:lnTo>
                      <a:pt x="6" y="66"/>
                    </a:lnTo>
                    <a:lnTo>
                      <a:pt x="0" y="72"/>
                    </a:lnTo>
                    <a:lnTo>
                      <a:pt x="42" y="30"/>
                    </a:lnTo>
                    <a:lnTo>
                      <a:pt x="30" y="66"/>
                    </a:lnTo>
                    <a:lnTo>
                      <a:pt x="96" y="36"/>
                    </a:lnTo>
                    <a:lnTo>
                      <a:pt x="120" y="78"/>
                    </a:lnTo>
                    <a:lnTo>
                      <a:pt x="120" y="54"/>
                    </a:lnTo>
                    <a:lnTo>
                      <a:pt x="167" y="138"/>
                    </a:lnTo>
                    <a:lnTo>
                      <a:pt x="167" y="120"/>
                    </a:lnTo>
                    <a:lnTo>
                      <a:pt x="161" y="102"/>
                    </a:lnTo>
                    <a:lnTo>
                      <a:pt x="138" y="60"/>
                    </a:lnTo>
                    <a:lnTo>
                      <a:pt x="114" y="30"/>
                    </a:lnTo>
                    <a:lnTo>
                      <a:pt x="108" y="24"/>
                    </a:lnTo>
                    <a:lnTo>
                      <a:pt x="102" y="18"/>
                    </a:lnTo>
                    <a:lnTo>
                      <a:pt x="102" y="18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2"/>
                  </a:gs>
                  <a:gs pos="100000">
                    <a:schemeClr val="bg1"/>
                  </a:gs>
                </a:gsLst>
                <a:lin ang="189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214" name="Freeform 22"/>
              <p:cNvSpPr>
                <a:spLocks/>
              </p:cNvSpPr>
              <p:nvPr/>
            </p:nvSpPr>
            <p:spPr bwMode="hidden">
              <a:xfrm>
                <a:off x="948" y="2314"/>
                <a:ext cx="113" cy="11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6" y="0"/>
                  </a:cxn>
                  <a:cxn ang="0">
                    <a:pos x="24" y="6"/>
                  </a:cxn>
                  <a:cxn ang="0">
                    <a:pos x="48" y="18"/>
                  </a:cxn>
                  <a:cxn ang="0">
                    <a:pos x="71" y="36"/>
                  </a:cxn>
                  <a:cxn ang="0">
                    <a:pos x="83" y="48"/>
                  </a:cxn>
                  <a:cxn ang="0">
                    <a:pos x="95" y="66"/>
                  </a:cxn>
                  <a:cxn ang="0">
                    <a:pos x="107" y="90"/>
                  </a:cxn>
                  <a:cxn ang="0">
                    <a:pos x="113" y="114"/>
                  </a:cxn>
                  <a:cxn ang="0">
                    <a:pos x="83" y="66"/>
                  </a:cxn>
                  <a:cxn ang="0">
                    <a:pos x="60" y="78"/>
                  </a:cxn>
                  <a:cxn ang="0">
                    <a:pos x="71" y="54"/>
                  </a:cxn>
                  <a:cxn ang="0">
                    <a:pos x="12" y="78"/>
                  </a:cxn>
                  <a:cxn ang="0">
                    <a:pos x="60" y="48"/>
                  </a:cxn>
                  <a:cxn ang="0">
                    <a:pos x="60" y="42"/>
                  </a:cxn>
                  <a:cxn ang="0">
                    <a:pos x="54" y="30"/>
                  </a:cxn>
                  <a:cxn ang="0">
                    <a:pos x="36" y="18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w="113" h="114">
                    <a:moveTo>
                      <a:pt x="0" y="0"/>
                    </a:moveTo>
                    <a:lnTo>
                      <a:pt x="6" y="0"/>
                    </a:lnTo>
                    <a:lnTo>
                      <a:pt x="24" y="6"/>
                    </a:lnTo>
                    <a:lnTo>
                      <a:pt x="48" y="18"/>
                    </a:lnTo>
                    <a:lnTo>
                      <a:pt x="71" y="36"/>
                    </a:lnTo>
                    <a:lnTo>
                      <a:pt x="83" y="48"/>
                    </a:lnTo>
                    <a:lnTo>
                      <a:pt x="95" y="66"/>
                    </a:lnTo>
                    <a:lnTo>
                      <a:pt x="107" y="90"/>
                    </a:lnTo>
                    <a:lnTo>
                      <a:pt x="113" y="114"/>
                    </a:lnTo>
                    <a:lnTo>
                      <a:pt x="83" y="66"/>
                    </a:lnTo>
                    <a:lnTo>
                      <a:pt x="60" y="78"/>
                    </a:lnTo>
                    <a:lnTo>
                      <a:pt x="71" y="54"/>
                    </a:lnTo>
                    <a:lnTo>
                      <a:pt x="12" y="78"/>
                    </a:lnTo>
                    <a:lnTo>
                      <a:pt x="60" y="48"/>
                    </a:lnTo>
                    <a:lnTo>
                      <a:pt x="60" y="42"/>
                    </a:lnTo>
                    <a:lnTo>
                      <a:pt x="54" y="30"/>
                    </a:lnTo>
                    <a:lnTo>
                      <a:pt x="36" y="18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2"/>
                  </a:gs>
                  <a:gs pos="100000">
                    <a:schemeClr val="bg1"/>
                  </a:gs>
                </a:gsLst>
                <a:lin ang="189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215" name="Freeform 23"/>
              <p:cNvSpPr>
                <a:spLocks/>
              </p:cNvSpPr>
              <p:nvPr/>
            </p:nvSpPr>
            <p:spPr bwMode="hidden">
              <a:xfrm>
                <a:off x="1122" y="2578"/>
                <a:ext cx="66" cy="60"/>
              </a:xfrm>
              <a:custGeom>
                <a:avLst/>
                <a:gdLst/>
                <a:ahLst/>
                <a:cxnLst>
                  <a:cxn ang="0">
                    <a:pos x="54" y="0"/>
                  </a:cxn>
                  <a:cxn ang="0">
                    <a:pos x="42" y="18"/>
                  </a:cxn>
                  <a:cxn ang="0">
                    <a:pos x="36" y="6"/>
                  </a:cxn>
                  <a:cxn ang="0">
                    <a:pos x="24" y="30"/>
                  </a:cxn>
                  <a:cxn ang="0">
                    <a:pos x="18" y="36"/>
                  </a:cxn>
                  <a:cxn ang="0">
                    <a:pos x="6" y="48"/>
                  </a:cxn>
                  <a:cxn ang="0">
                    <a:pos x="0" y="60"/>
                  </a:cxn>
                  <a:cxn ang="0">
                    <a:pos x="12" y="54"/>
                  </a:cxn>
                  <a:cxn ang="0">
                    <a:pos x="30" y="36"/>
                  </a:cxn>
                  <a:cxn ang="0">
                    <a:pos x="54" y="18"/>
                  </a:cxn>
                  <a:cxn ang="0">
                    <a:pos x="66" y="6"/>
                  </a:cxn>
                  <a:cxn ang="0">
                    <a:pos x="54" y="0"/>
                  </a:cxn>
                  <a:cxn ang="0">
                    <a:pos x="54" y="0"/>
                  </a:cxn>
                </a:cxnLst>
                <a:rect l="0" t="0" r="r" b="b"/>
                <a:pathLst>
                  <a:path w="66" h="60">
                    <a:moveTo>
                      <a:pt x="54" y="0"/>
                    </a:moveTo>
                    <a:lnTo>
                      <a:pt x="42" y="18"/>
                    </a:lnTo>
                    <a:lnTo>
                      <a:pt x="36" y="6"/>
                    </a:lnTo>
                    <a:lnTo>
                      <a:pt x="24" y="30"/>
                    </a:lnTo>
                    <a:lnTo>
                      <a:pt x="18" y="36"/>
                    </a:lnTo>
                    <a:lnTo>
                      <a:pt x="6" y="48"/>
                    </a:lnTo>
                    <a:lnTo>
                      <a:pt x="0" y="60"/>
                    </a:lnTo>
                    <a:lnTo>
                      <a:pt x="12" y="54"/>
                    </a:lnTo>
                    <a:lnTo>
                      <a:pt x="30" y="36"/>
                    </a:lnTo>
                    <a:lnTo>
                      <a:pt x="54" y="18"/>
                    </a:lnTo>
                    <a:lnTo>
                      <a:pt x="66" y="6"/>
                    </a:lnTo>
                    <a:lnTo>
                      <a:pt x="54" y="0"/>
                    </a:lnTo>
                    <a:lnTo>
                      <a:pt x="54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2"/>
                  </a:gs>
                  <a:gs pos="100000">
                    <a:schemeClr val="bg1"/>
                  </a:gs>
                </a:gsLst>
                <a:lin ang="189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216" name="Freeform 24"/>
              <p:cNvSpPr>
                <a:spLocks/>
              </p:cNvSpPr>
              <p:nvPr/>
            </p:nvSpPr>
            <p:spPr bwMode="hidden">
              <a:xfrm>
                <a:off x="942" y="2674"/>
                <a:ext cx="161" cy="179"/>
              </a:xfrm>
              <a:custGeom>
                <a:avLst/>
                <a:gdLst/>
                <a:ahLst/>
                <a:cxnLst>
                  <a:cxn ang="0">
                    <a:pos x="131" y="53"/>
                  </a:cxn>
                  <a:cxn ang="0">
                    <a:pos x="137" y="53"/>
                  </a:cxn>
                  <a:cxn ang="0">
                    <a:pos x="143" y="41"/>
                  </a:cxn>
                  <a:cxn ang="0">
                    <a:pos x="155" y="35"/>
                  </a:cxn>
                  <a:cxn ang="0">
                    <a:pos x="161" y="24"/>
                  </a:cxn>
                  <a:cxn ang="0">
                    <a:pos x="161" y="12"/>
                  </a:cxn>
                  <a:cxn ang="0">
                    <a:pos x="161" y="0"/>
                  </a:cxn>
                  <a:cxn ang="0">
                    <a:pos x="149" y="24"/>
                  </a:cxn>
                  <a:cxn ang="0">
                    <a:pos x="143" y="35"/>
                  </a:cxn>
                  <a:cxn ang="0">
                    <a:pos x="131" y="35"/>
                  </a:cxn>
                  <a:cxn ang="0">
                    <a:pos x="119" y="41"/>
                  </a:cxn>
                  <a:cxn ang="0">
                    <a:pos x="125" y="53"/>
                  </a:cxn>
                  <a:cxn ang="0">
                    <a:pos x="95" y="95"/>
                  </a:cxn>
                  <a:cxn ang="0">
                    <a:pos x="0" y="137"/>
                  </a:cxn>
                  <a:cxn ang="0">
                    <a:pos x="60" y="119"/>
                  </a:cxn>
                  <a:cxn ang="0">
                    <a:pos x="54" y="125"/>
                  </a:cxn>
                  <a:cxn ang="0">
                    <a:pos x="48" y="131"/>
                  </a:cxn>
                  <a:cxn ang="0">
                    <a:pos x="24" y="155"/>
                  </a:cxn>
                  <a:cxn ang="0">
                    <a:pos x="12" y="167"/>
                  </a:cxn>
                  <a:cxn ang="0">
                    <a:pos x="0" y="173"/>
                  </a:cxn>
                  <a:cxn ang="0">
                    <a:pos x="0" y="179"/>
                  </a:cxn>
                  <a:cxn ang="0">
                    <a:pos x="6" y="173"/>
                  </a:cxn>
                  <a:cxn ang="0">
                    <a:pos x="30" y="155"/>
                  </a:cxn>
                  <a:cxn ang="0">
                    <a:pos x="48" y="143"/>
                  </a:cxn>
                  <a:cxn ang="0">
                    <a:pos x="71" y="125"/>
                  </a:cxn>
                  <a:cxn ang="0">
                    <a:pos x="95" y="107"/>
                  </a:cxn>
                  <a:cxn ang="0">
                    <a:pos x="119" y="77"/>
                  </a:cxn>
                  <a:cxn ang="0">
                    <a:pos x="131" y="59"/>
                  </a:cxn>
                  <a:cxn ang="0">
                    <a:pos x="131" y="53"/>
                  </a:cxn>
                  <a:cxn ang="0">
                    <a:pos x="131" y="53"/>
                  </a:cxn>
                </a:cxnLst>
                <a:rect l="0" t="0" r="r" b="b"/>
                <a:pathLst>
                  <a:path w="161" h="179">
                    <a:moveTo>
                      <a:pt x="131" y="53"/>
                    </a:moveTo>
                    <a:lnTo>
                      <a:pt x="137" y="53"/>
                    </a:lnTo>
                    <a:lnTo>
                      <a:pt x="143" y="41"/>
                    </a:lnTo>
                    <a:lnTo>
                      <a:pt x="155" y="35"/>
                    </a:lnTo>
                    <a:lnTo>
                      <a:pt x="161" y="24"/>
                    </a:lnTo>
                    <a:lnTo>
                      <a:pt x="161" y="12"/>
                    </a:lnTo>
                    <a:lnTo>
                      <a:pt x="161" y="0"/>
                    </a:lnTo>
                    <a:lnTo>
                      <a:pt x="149" y="24"/>
                    </a:lnTo>
                    <a:lnTo>
                      <a:pt x="143" y="35"/>
                    </a:lnTo>
                    <a:lnTo>
                      <a:pt x="131" y="35"/>
                    </a:lnTo>
                    <a:lnTo>
                      <a:pt x="119" y="41"/>
                    </a:lnTo>
                    <a:lnTo>
                      <a:pt x="125" y="53"/>
                    </a:lnTo>
                    <a:lnTo>
                      <a:pt x="95" y="95"/>
                    </a:lnTo>
                    <a:lnTo>
                      <a:pt x="0" y="137"/>
                    </a:lnTo>
                    <a:lnTo>
                      <a:pt x="60" y="119"/>
                    </a:lnTo>
                    <a:lnTo>
                      <a:pt x="54" y="125"/>
                    </a:lnTo>
                    <a:lnTo>
                      <a:pt x="48" y="131"/>
                    </a:lnTo>
                    <a:lnTo>
                      <a:pt x="24" y="155"/>
                    </a:lnTo>
                    <a:lnTo>
                      <a:pt x="12" y="167"/>
                    </a:lnTo>
                    <a:lnTo>
                      <a:pt x="0" y="173"/>
                    </a:lnTo>
                    <a:lnTo>
                      <a:pt x="0" y="179"/>
                    </a:lnTo>
                    <a:lnTo>
                      <a:pt x="6" y="173"/>
                    </a:lnTo>
                    <a:lnTo>
                      <a:pt x="30" y="155"/>
                    </a:lnTo>
                    <a:lnTo>
                      <a:pt x="48" y="143"/>
                    </a:lnTo>
                    <a:lnTo>
                      <a:pt x="71" y="125"/>
                    </a:lnTo>
                    <a:lnTo>
                      <a:pt x="95" y="107"/>
                    </a:lnTo>
                    <a:lnTo>
                      <a:pt x="119" y="77"/>
                    </a:lnTo>
                    <a:lnTo>
                      <a:pt x="131" y="59"/>
                    </a:lnTo>
                    <a:lnTo>
                      <a:pt x="131" y="53"/>
                    </a:lnTo>
                    <a:lnTo>
                      <a:pt x="131" y="53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2"/>
                  </a:gs>
                  <a:gs pos="100000">
                    <a:schemeClr val="bg1"/>
                  </a:gs>
                </a:gsLst>
                <a:lin ang="189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217" name="Freeform 25"/>
              <p:cNvSpPr>
                <a:spLocks/>
              </p:cNvSpPr>
              <p:nvPr/>
            </p:nvSpPr>
            <p:spPr bwMode="hidden">
              <a:xfrm>
                <a:off x="737" y="2763"/>
                <a:ext cx="73" cy="54"/>
              </a:xfrm>
              <a:custGeom>
                <a:avLst/>
                <a:gdLst/>
                <a:ahLst/>
                <a:cxnLst>
                  <a:cxn ang="0">
                    <a:pos x="24" y="36"/>
                  </a:cxn>
                  <a:cxn ang="0">
                    <a:pos x="48" y="24"/>
                  </a:cxn>
                  <a:cxn ang="0">
                    <a:pos x="60" y="12"/>
                  </a:cxn>
                  <a:cxn ang="0">
                    <a:pos x="66" y="6"/>
                  </a:cxn>
                  <a:cxn ang="0">
                    <a:pos x="72" y="0"/>
                  </a:cxn>
                  <a:cxn ang="0">
                    <a:pos x="42" y="18"/>
                  </a:cxn>
                  <a:cxn ang="0">
                    <a:pos x="30" y="24"/>
                  </a:cxn>
                  <a:cxn ang="0">
                    <a:pos x="24" y="24"/>
                  </a:cxn>
                  <a:cxn ang="0">
                    <a:pos x="18" y="18"/>
                  </a:cxn>
                  <a:cxn ang="0">
                    <a:pos x="12" y="12"/>
                  </a:cxn>
                  <a:cxn ang="0">
                    <a:pos x="0" y="54"/>
                  </a:cxn>
                  <a:cxn ang="0">
                    <a:pos x="12" y="42"/>
                  </a:cxn>
                  <a:cxn ang="0">
                    <a:pos x="24" y="36"/>
                  </a:cxn>
                  <a:cxn ang="0">
                    <a:pos x="24" y="36"/>
                  </a:cxn>
                </a:cxnLst>
                <a:rect l="0" t="0" r="r" b="b"/>
                <a:pathLst>
                  <a:path w="72" h="54">
                    <a:moveTo>
                      <a:pt x="24" y="36"/>
                    </a:moveTo>
                    <a:lnTo>
                      <a:pt x="48" y="24"/>
                    </a:lnTo>
                    <a:lnTo>
                      <a:pt x="60" y="12"/>
                    </a:lnTo>
                    <a:lnTo>
                      <a:pt x="66" y="6"/>
                    </a:lnTo>
                    <a:lnTo>
                      <a:pt x="72" y="0"/>
                    </a:lnTo>
                    <a:lnTo>
                      <a:pt x="42" y="18"/>
                    </a:lnTo>
                    <a:lnTo>
                      <a:pt x="30" y="24"/>
                    </a:lnTo>
                    <a:lnTo>
                      <a:pt x="24" y="24"/>
                    </a:lnTo>
                    <a:lnTo>
                      <a:pt x="18" y="18"/>
                    </a:lnTo>
                    <a:lnTo>
                      <a:pt x="12" y="12"/>
                    </a:lnTo>
                    <a:lnTo>
                      <a:pt x="0" y="54"/>
                    </a:lnTo>
                    <a:lnTo>
                      <a:pt x="12" y="42"/>
                    </a:lnTo>
                    <a:lnTo>
                      <a:pt x="24" y="36"/>
                    </a:lnTo>
                    <a:lnTo>
                      <a:pt x="24" y="36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2"/>
                  </a:gs>
                  <a:gs pos="100000">
                    <a:schemeClr val="bg1"/>
                  </a:gs>
                </a:gsLst>
                <a:lin ang="189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218" name="Freeform 26"/>
              <p:cNvSpPr>
                <a:spLocks/>
              </p:cNvSpPr>
              <p:nvPr/>
            </p:nvSpPr>
            <p:spPr bwMode="hidden">
              <a:xfrm>
                <a:off x="624" y="2889"/>
                <a:ext cx="12" cy="54"/>
              </a:xfrm>
              <a:custGeom>
                <a:avLst/>
                <a:gdLst/>
                <a:ahLst/>
                <a:cxnLst>
                  <a:cxn ang="0">
                    <a:pos x="12" y="0"/>
                  </a:cxn>
                  <a:cxn ang="0">
                    <a:pos x="0" y="12"/>
                  </a:cxn>
                  <a:cxn ang="0">
                    <a:pos x="0" y="18"/>
                  </a:cxn>
                  <a:cxn ang="0">
                    <a:pos x="6" y="54"/>
                  </a:cxn>
                  <a:cxn ang="0">
                    <a:pos x="12" y="36"/>
                  </a:cxn>
                  <a:cxn ang="0">
                    <a:pos x="12" y="18"/>
                  </a:cxn>
                  <a:cxn ang="0">
                    <a:pos x="12" y="6"/>
                  </a:cxn>
                  <a:cxn ang="0">
                    <a:pos x="12" y="0"/>
                  </a:cxn>
                  <a:cxn ang="0">
                    <a:pos x="12" y="0"/>
                  </a:cxn>
                </a:cxnLst>
                <a:rect l="0" t="0" r="r" b="b"/>
                <a:pathLst>
                  <a:path w="12" h="54">
                    <a:moveTo>
                      <a:pt x="12" y="0"/>
                    </a:moveTo>
                    <a:lnTo>
                      <a:pt x="0" y="12"/>
                    </a:lnTo>
                    <a:lnTo>
                      <a:pt x="0" y="18"/>
                    </a:lnTo>
                    <a:lnTo>
                      <a:pt x="6" y="54"/>
                    </a:lnTo>
                    <a:lnTo>
                      <a:pt x="12" y="36"/>
                    </a:lnTo>
                    <a:lnTo>
                      <a:pt x="12" y="18"/>
                    </a:lnTo>
                    <a:lnTo>
                      <a:pt x="12" y="6"/>
                    </a:lnTo>
                    <a:lnTo>
                      <a:pt x="12" y="0"/>
                    </a:lnTo>
                    <a:lnTo>
                      <a:pt x="12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2"/>
                  </a:gs>
                  <a:gs pos="100000">
                    <a:schemeClr val="bg1"/>
                  </a:gs>
                </a:gsLst>
                <a:lin ang="189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219" name="Freeform 27"/>
              <p:cNvSpPr>
                <a:spLocks/>
              </p:cNvSpPr>
              <p:nvPr/>
            </p:nvSpPr>
            <p:spPr bwMode="hidden">
              <a:xfrm>
                <a:off x="492" y="3021"/>
                <a:ext cx="48" cy="72"/>
              </a:xfrm>
              <a:custGeom>
                <a:avLst/>
                <a:gdLst/>
                <a:ahLst/>
                <a:cxnLst>
                  <a:cxn ang="0">
                    <a:pos x="48" y="6"/>
                  </a:cxn>
                  <a:cxn ang="0">
                    <a:pos x="48" y="6"/>
                  </a:cxn>
                  <a:cxn ang="0">
                    <a:pos x="48" y="6"/>
                  </a:cxn>
                  <a:cxn ang="0">
                    <a:pos x="48" y="6"/>
                  </a:cxn>
                  <a:cxn ang="0">
                    <a:pos x="6" y="0"/>
                  </a:cxn>
                  <a:cxn ang="0">
                    <a:pos x="42" y="12"/>
                  </a:cxn>
                  <a:cxn ang="0">
                    <a:pos x="42" y="12"/>
                  </a:cxn>
                  <a:cxn ang="0">
                    <a:pos x="0" y="72"/>
                  </a:cxn>
                  <a:cxn ang="0">
                    <a:pos x="18" y="54"/>
                  </a:cxn>
                  <a:cxn ang="0">
                    <a:pos x="18" y="66"/>
                  </a:cxn>
                  <a:cxn ang="0">
                    <a:pos x="48" y="6"/>
                  </a:cxn>
                  <a:cxn ang="0">
                    <a:pos x="48" y="6"/>
                  </a:cxn>
                  <a:cxn ang="0">
                    <a:pos x="48" y="6"/>
                  </a:cxn>
                </a:cxnLst>
                <a:rect l="0" t="0" r="r" b="b"/>
                <a:pathLst>
                  <a:path w="48" h="72">
                    <a:moveTo>
                      <a:pt x="48" y="6"/>
                    </a:moveTo>
                    <a:lnTo>
                      <a:pt x="48" y="6"/>
                    </a:lnTo>
                    <a:lnTo>
                      <a:pt x="48" y="6"/>
                    </a:lnTo>
                    <a:lnTo>
                      <a:pt x="48" y="6"/>
                    </a:lnTo>
                    <a:lnTo>
                      <a:pt x="6" y="0"/>
                    </a:lnTo>
                    <a:lnTo>
                      <a:pt x="42" y="12"/>
                    </a:lnTo>
                    <a:lnTo>
                      <a:pt x="42" y="12"/>
                    </a:lnTo>
                    <a:lnTo>
                      <a:pt x="0" y="72"/>
                    </a:lnTo>
                    <a:lnTo>
                      <a:pt x="18" y="54"/>
                    </a:lnTo>
                    <a:lnTo>
                      <a:pt x="18" y="66"/>
                    </a:lnTo>
                    <a:lnTo>
                      <a:pt x="48" y="6"/>
                    </a:lnTo>
                    <a:lnTo>
                      <a:pt x="48" y="6"/>
                    </a:lnTo>
                    <a:lnTo>
                      <a:pt x="48" y="6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2"/>
                  </a:gs>
                  <a:gs pos="100000">
                    <a:schemeClr val="bg1"/>
                  </a:gs>
                </a:gsLst>
                <a:lin ang="189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220" name="Freeform 28"/>
              <p:cNvSpPr>
                <a:spLocks/>
              </p:cNvSpPr>
              <p:nvPr/>
            </p:nvSpPr>
            <p:spPr bwMode="hidden">
              <a:xfrm>
                <a:off x="437" y="3027"/>
                <a:ext cx="288" cy="84"/>
              </a:xfrm>
              <a:custGeom>
                <a:avLst/>
                <a:gdLst/>
                <a:ahLst/>
                <a:cxnLst>
                  <a:cxn ang="0">
                    <a:pos x="287" y="0"/>
                  </a:cxn>
                  <a:cxn ang="0">
                    <a:pos x="0" y="84"/>
                  </a:cxn>
                  <a:cxn ang="0">
                    <a:pos x="168" y="36"/>
                  </a:cxn>
                  <a:cxn ang="0">
                    <a:pos x="114" y="60"/>
                  </a:cxn>
                  <a:cxn ang="0">
                    <a:pos x="276" y="18"/>
                  </a:cxn>
                  <a:cxn ang="0">
                    <a:pos x="287" y="0"/>
                  </a:cxn>
                  <a:cxn ang="0">
                    <a:pos x="287" y="0"/>
                  </a:cxn>
                </a:cxnLst>
                <a:rect l="0" t="0" r="r" b="b"/>
                <a:pathLst>
                  <a:path w="287" h="84">
                    <a:moveTo>
                      <a:pt x="287" y="0"/>
                    </a:moveTo>
                    <a:lnTo>
                      <a:pt x="0" y="84"/>
                    </a:lnTo>
                    <a:lnTo>
                      <a:pt x="168" y="36"/>
                    </a:lnTo>
                    <a:lnTo>
                      <a:pt x="114" y="60"/>
                    </a:lnTo>
                    <a:lnTo>
                      <a:pt x="276" y="18"/>
                    </a:lnTo>
                    <a:lnTo>
                      <a:pt x="287" y="0"/>
                    </a:lnTo>
                    <a:lnTo>
                      <a:pt x="287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2"/>
                  </a:gs>
                  <a:gs pos="100000">
                    <a:schemeClr val="bg1"/>
                  </a:gs>
                </a:gsLst>
                <a:lin ang="189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221" name="Freeform 29"/>
              <p:cNvSpPr>
                <a:spLocks/>
              </p:cNvSpPr>
              <p:nvPr/>
            </p:nvSpPr>
            <p:spPr bwMode="hidden">
              <a:xfrm>
                <a:off x="828" y="3003"/>
                <a:ext cx="66" cy="108"/>
              </a:xfrm>
              <a:custGeom>
                <a:avLst/>
                <a:gdLst/>
                <a:ahLst/>
                <a:cxnLst>
                  <a:cxn ang="0">
                    <a:pos x="6" y="0"/>
                  </a:cxn>
                  <a:cxn ang="0">
                    <a:pos x="66" y="6"/>
                  </a:cxn>
                  <a:cxn ang="0">
                    <a:pos x="0" y="84"/>
                  </a:cxn>
                  <a:cxn ang="0">
                    <a:pos x="54" y="24"/>
                  </a:cxn>
                  <a:cxn ang="0">
                    <a:pos x="6" y="108"/>
                  </a:cxn>
                  <a:cxn ang="0">
                    <a:pos x="66" y="6"/>
                  </a:cxn>
                  <a:cxn ang="0">
                    <a:pos x="6" y="0"/>
                  </a:cxn>
                  <a:cxn ang="0">
                    <a:pos x="6" y="0"/>
                  </a:cxn>
                </a:cxnLst>
                <a:rect l="0" t="0" r="r" b="b"/>
                <a:pathLst>
                  <a:path w="66" h="108">
                    <a:moveTo>
                      <a:pt x="6" y="0"/>
                    </a:moveTo>
                    <a:lnTo>
                      <a:pt x="66" y="6"/>
                    </a:lnTo>
                    <a:lnTo>
                      <a:pt x="0" y="84"/>
                    </a:lnTo>
                    <a:lnTo>
                      <a:pt x="54" y="24"/>
                    </a:lnTo>
                    <a:lnTo>
                      <a:pt x="6" y="108"/>
                    </a:lnTo>
                    <a:lnTo>
                      <a:pt x="66" y="6"/>
                    </a:lnTo>
                    <a:lnTo>
                      <a:pt x="6" y="0"/>
                    </a:lnTo>
                    <a:lnTo>
                      <a:pt x="6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2"/>
                  </a:gs>
                  <a:gs pos="100000">
                    <a:schemeClr val="bg1"/>
                  </a:gs>
                </a:gsLst>
                <a:lin ang="189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222" name="Freeform 30"/>
              <p:cNvSpPr>
                <a:spLocks/>
              </p:cNvSpPr>
              <p:nvPr/>
            </p:nvSpPr>
            <p:spPr bwMode="hidden">
              <a:xfrm>
                <a:off x="366" y="3111"/>
                <a:ext cx="77" cy="42"/>
              </a:xfrm>
              <a:custGeom>
                <a:avLst/>
                <a:gdLst/>
                <a:ahLst/>
                <a:cxnLst>
                  <a:cxn ang="0">
                    <a:pos x="36" y="0"/>
                  </a:cxn>
                  <a:cxn ang="0">
                    <a:pos x="42" y="0"/>
                  </a:cxn>
                  <a:cxn ang="0">
                    <a:pos x="60" y="6"/>
                  </a:cxn>
                  <a:cxn ang="0">
                    <a:pos x="48" y="6"/>
                  </a:cxn>
                  <a:cxn ang="0">
                    <a:pos x="42" y="6"/>
                  </a:cxn>
                  <a:cxn ang="0">
                    <a:pos x="60" y="6"/>
                  </a:cxn>
                  <a:cxn ang="0">
                    <a:pos x="0" y="24"/>
                  </a:cxn>
                  <a:cxn ang="0">
                    <a:pos x="71" y="6"/>
                  </a:cxn>
                  <a:cxn ang="0">
                    <a:pos x="66" y="42"/>
                  </a:cxn>
                  <a:cxn ang="0">
                    <a:pos x="77" y="6"/>
                  </a:cxn>
                  <a:cxn ang="0">
                    <a:pos x="36" y="0"/>
                  </a:cxn>
                  <a:cxn ang="0">
                    <a:pos x="36" y="0"/>
                  </a:cxn>
                </a:cxnLst>
                <a:rect l="0" t="0" r="r" b="b"/>
                <a:pathLst>
                  <a:path w="77" h="42">
                    <a:moveTo>
                      <a:pt x="36" y="0"/>
                    </a:moveTo>
                    <a:lnTo>
                      <a:pt x="42" y="0"/>
                    </a:lnTo>
                    <a:lnTo>
                      <a:pt x="60" y="6"/>
                    </a:lnTo>
                    <a:lnTo>
                      <a:pt x="48" y="6"/>
                    </a:lnTo>
                    <a:lnTo>
                      <a:pt x="42" y="6"/>
                    </a:lnTo>
                    <a:lnTo>
                      <a:pt x="60" y="6"/>
                    </a:lnTo>
                    <a:lnTo>
                      <a:pt x="0" y="24"/>
                    </a:lnTo>
                    <a:lnTo>
                      <a:pt x="71" y="6"/>
                    </a:lnTo>
                    <a:lnTo>
                      <a:pt x="66" y="42"/>
                    </a:lnTo>
                    <a:lnTo>
                      <a:pt x="77" y="6"/>
                    </a:lnTo>
                    <a:lnTo>
                      <a:pt x="36" y="0"/>
                    </a:lnTo>
                    <a:lnTo>
                      <a:pt x="36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2"/>
                  </a:gs>
                  <a:gs pos="100000">
                    <a:schemeClr val="bg1"/>
                  </a:gs>
                </a:gsLst>
                <a:lin ang="189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223" name="Freeform 31"/>
              <p:cNvSpPr>
                <a:spLocks/>
              </p:cNvSpPr>
              <p:nvPr/>
            </p:nvSpPr>
            <p:spPr bwMode="hidden">
              <a:xfrm>
                <a:off x="498" y="3165"/>
                <a:ext cx="66" cy="30"/>
              </a:xfrm>
              <a:custGeom>
                <a:avLst/>
                <a:gdLst/>
                <a:ahLst/>
                <a:cxnLst>
                  <a:cxn ang="0">
                    <a:pos x="66" y="6"/>
                  </a:cxn>
                  <a:cxn ang="0">
                    <a:pos x="0" y="0"/>
                  </a:cxn>
                  <a:cxn ang="0">
                    <a:pos x="54" y="6"/>
                  </a:cxn>
                  <a:cxn ang="0">
                    <a:pos x="18" y="18"/>
                  </a:cxn>
                  <a:cxn ang="0">
                    <a:pos x="60" y="12"/>
                  </a:cxn>
                  <a:cxn ang="0">
                    <a:pos x="60" y="30"/>
                  </a:cxn>
                  <a:cxn ang="0">
                    <a:pos x="60" y="30"/>
                  </a:cxn>
                  <a:cxn ang="0">
                    <a:pos x="66" y="6"/>
                  </a:cxn>
                  <a:cxn ang="0">
                    <a:pos x="66" y="6"/>
                  </a:cxn>
                </a:cxnLst>
                <a:rect l="0" t="0" r="r" b="b"/>
                <a:pathLst>
                  <a:path w="66" h="30">
                    <a:moveTo>
                      <a:pt x="66" y="6"/>
                    </a:moveTo>
                    <a:lnTo>
                      <a:pt x="0" y="0"/>
                    </a:lnTo>
                    <a:lnTo>
                      <a:pt x="54" y="6"/>
                    </a:lnTo>
                    <a:lnTo>
                      <a:pt x="18" y="18"/>
                    </a:lnTo>
                    <a:lnTo>
                      <a:pt x="60" y="12"/>
                    </a:lnTo>
                    <a:lnTo>
                      <a:pt x="60" y="30"/>
                    </a:lnTo>
                    <a:lnTo>
                      <a:pt x="60" y="30"/>
                    </a:lnTo>
                    <a:lnTo>
                      <a:pt x="66" y="6"/>
                    </a:lnTo>
                    <a:lnTo>
                      <a:pt x="66" y="6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2"/>
                  </a:gs>
                  <a:gs pos="100000">
                    <a:schemeClr val="bg1"/>
                  </a:gs>
                </a:gsLst>
                <a:lin ang="189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224" name="Freeform 32"/>
              <p:cNvSpPr>
                <a:spLocks/>
              </p:cNvSpPr>
              <p:nvPr/>
            </p:nvSpPr>
            <p:spPr bwMode="hidden">
              <a:xfrm>
                <a:off x="840" y="2919"/>
                <a:ext cx="18" cy="60"/>
              </a:xfrm>
              <a:custGeom>
                <a:avLst/>
                <a:gdLst/>
                <a:ahLst/>
                <a:cxnLst>
                  <a:cxn ang="0">
                    <a:pos x="0" y="24"/>
                  </a:cxn>
                  <a:cxn ang="0">
                    <a:pos x="12" y="24"/>
                  </a:cxn>
                  <a:cxn ang="0">
                    <a:pos x="12" y="60"/>
                  </a:cxn>
                  <a:cxn ang="0">
                    <a:pos x="18" y="18"/>
                  </a:cxn>
                  <a:cxn ang="0">
                    <a:pos x="18" y="18"/>
                  </a:cxn>
                  <a:cxn ang="0">
                    <a:pos x="18" y="0"/>
                  </a:cxn>
                  <a:cxn ang="0">
                    <a:pos x="12" y="18"/>
                  </a:cxn>
                  <a:cxn ang="0">
                    <a:pos x="0" y="24"/>
                  </a:cxn>
                  <a:cxn ang="0">
                    <a:pos x="0" y="24"/>
                  </a:cxn>
                </a:cxnLst>
                <a:rect l="0" t="0" r="r" b="b"/>
                <a:pathLst>
                  <a:path w="18" h="60">
                    <a:moveTo>
                      <a:pt x="0" y="24"/>
                    </a:moveTo>
                    <a:lnTo>
                      <a:pt x="12" y="24"/>
                    </a:lnTo>
                    <a:lnTo>
                      <a:pt x="12" y="60"/>
                    </a:lnTo>
                    <a:lnTo>
                      <a:pt x="18" y="18"/>
                    </a:lnTo>
                    <a:lnTo>
                      <a:pt x="18" y="18"/>
                    </a:lnTo>
                    <a:lnTo>
                      <a:pt x="18" y="0"/>
                    </a:lnTo>
                    <a:lnTo>
                      <a:pt x="12" y="18"/>
                    </a:lnTo>
                    <a:lnTo>
                      <a:pt x="0" y="24"/>
                    </a:lnTo>
                    <a:lnTo>
                      <a:pt x="0" y="24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2"/>
                  </a:gs>
                  <a:gs pos="100000">
                    <a:schemeClr val="bg1"/>
                  </a:gs>
                </a:gsLst>
                <a:lin ang="189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225" name="Freeform 33"/>
              <p:cNvSpPr>
                <a:spLocks/>
              </p:cNvSpPr>
              <p:nvPr/>
            </p:nvSpPr>
            <p:spPr bwMode="hidden">
              <a:xfrm>
                <a:off x="546" y="3021"/>
                <a:ext cx="6" cy="18"/>
              </a:xfrm>
              <a:custGeom>
                <a:avLst/>
                <a:gdLst/>
                <a:ahLst/>
                <a:cxnLst>
                  <a:cxn ang="0">
                    <a:pos x="6" y="0"/>
                  </a:cxn>
                  <a:cxn ang="0">
                    <a:pos x="0" y="18"/>
                  </a:cxn>
                  <a:cxn ang="0">
                    <a:pos x="6" y="12"/>
                  </a:cxn>
                  <a:cxn ang="0">
                    <a:pos x="6" y="0"/>
                  </a:cxn>
                  <a:cxn ang="0">
                    <a:pos x="6" y="0"/>
                  </a:cxn>
                </a:cxnLst>
                <a:rect l="0" t="0" r="r" b="b"/>
                <a:pathLst>
                  <a:path w="6" h="18">
                    <a:moveTo>
                      <a:pt x="6" y="0"/>
                    </a:moveTo>
                    <a:lnTo>
                      <a:pt x="0" y="18"/>
                    </a:lnTo>
                    <a:lnTo>
                      <a:pt x="6" y="12"/>
                    </a:lnTo>
                    <a:lnTo>
                      <a:pt x="6" y="0"/>
                    </a:lnTo>
                    <a:lnTo>
                      <a:pt x="6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2"/>
                  </a:gs>
                  <a:gs pos="100000">
                    <a:schemeClr val="bg1"/>
                  </a:gs>
                </a:gsLst>
                <a:lin ang="189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226" name="Freeform 34"/>
              <p:cNvSpPr>
                <a:spLocks/>
              </p:cNvSpPr>
              <p:nvPr/>
            </p:nvSpPr>
            <p:spPr bwMode="hidden">
              <a:xfrm>
                <a:off x="534" y="2943"/>
                <a:ext cx="30" cy="78"/>
              </a:xfrm>
              <a:custGeom>
                <a:avLst/>
                <a:gdLst/>
                <a:ahLst/>
                <a:cxnLst>
                  <a:cxn ang="0">
                    <a:pos x="24" y="6"/>
                  </a:cxn>
                  <a:cxn ang="0">
                    <a:pos x="18" y="24"/>
                  </a:cxn>
                  <a:cxn ang="0">
                    <a:pos x="0" y="18"/>
                  </a:cxn>
                  <a:cxn ang="0">
                    <a:pos x="12" y="30"/>
                  </a:cxn>
                  <a:cxn ang="0">
                    <a:pos x="6" y="42"/>
                  </a:cxn>
                  <a:cxn ang="0">
                    <a:pos x="18" y="78"/>
                  </a:cxn>
                  <a:cxn ang="0">
                    <a:pos x="18" y="24"/>
                  </a:cxn>
                  <a:cxn ang="0">
                    <a:pos x="24" y="12"/>
                  </a:cxn>
                  <a:cxn ang="0">
                    <a:pos x="30" y="6"/>
                  </a:cxn>
                  <a:cxn ang="0">
                    <a:pos x="30" y="6"/>
                  </a:cxn>
                  <a:cxn ang="0">
                    <a:pos x="12" y="0"/>
                  </a:cxn>
                  <a:cxn ang="0">
                    <a:pos x="24" y="6"/>
                  </a:cxn>
                  <a:cxn ang="0">
                    <a:pos x="24" y="6"/>
                  </a:cxn>
                </a:cxnLst>
                <a:rect l="0" t="0" r="r" b="b"/>
                <a:pathLst>
                  <a:path w="30" h="78">
                    <a:moveTo>
                      <a:pt x="24" y="6"/>
                    </a:moveTo>
                    <a:lnTo>
                      <a:pt x="18" y="24"/>
                    </a:lnTo>
                    <a:lnTo>
                      <a:pt x="0" y="18"/>
                    </a:lnTo>
                    <a:lnTo>
                      <a:pt x="12" y="30"/>
                    </a:lnTo>
                    <a:lnTo>
                      <a:pt x="6" y="42"/>
                    </a:lnTo>
                    <a:lnTo>
                      <a:pt x="18" y="78"/>
                    </a:lnTo>
                    <a:lnTo>
                      <a:pt x="18" y="24"/>
                    </a:lnTo>
                    <a:lnTo>
                      <a:pt x="24" y="12"/>
                    </a:lnTo>
                    <a:lnTo>
                      <a:pt x="30" y="6"/>
                    </a:lnTo>
                    <a:lnTo>
                      <a:pt x="30" y="6"/>
                    </a:lnTo>
                    <a:lnTo>
                      <a:pt x="12" y="0"/>
                    </a:lnTo>
                    <a:lnTo>
                      <a:pt x="24" y="6"/>
                    </a:lnTo>
                    <a:lnTo>
                      <a:pt x="24" y="6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2"/>
                  </a:gs>
                  <a:gs pos="100000">
                    <a:schemeClr val="bg1"/>
                  </a:gs>
                </a:gsLst>
                <a:lin ang="189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227" name="Freeform 35"/>
              <p:cNvSpPr>
                <a:spLocks/>
              </p:cNvSpPr>
              <p:nvPr/>
            </p:nvSpPr>
            <p:spPr bwMode="hidden">
              <a:xfrm>
                <a:off x="540" y="3039"/>
                <a:ext cx="24" cy="24"/>
              </a:xfrm>
              <a:custGeom>
                <a:avLst/>
                <a:gdLst/>
                <a:ahLst/>
                <a:cxnLst>
                  <a:cxn ang="0">
                    <a:pos x="6" y="0"/>
                  </a:cxn>
                  <a:cxn ang="0">
                    <a:pos x="0" y="0"/>
                  </a:cxn>
                  <a:cxn ang="0">
                    <a:pos x="6" y="0"/>
                  </a:cxn>
                  <a:cxn ang="0">
                    <a:pos x="12" y="6"/>
                  </a:cxn>
                  <a:cxn ang="0">
                    <a:pos x="24" y="24"/>
                  </a:cxn>
                  <a:cxn ang="0">
                    <a:pos x="24" y="18"/>
                  </a:cxn>
                  <a:cxn ang="0">
                    <a:pos x="18" y="6"/>
                  </a:cxn>
                  <a:cxn ang="0">
                    <a:pos x="12" y="0"/>
                  </a:cxn>
                  <a:cxn ang="0">
                    <a:pos x="6" y="0"/>
                  </a:cxn>
                  <a:cxn ang="0">
                    <a:pos x="6" y="0"/>
                  </a:cxn>
                  <a:cxn ang="0">
                    <a:pos x="6" y="0"/>
                  </a:cxn>
                </a:cxnLst>
                <a:rect l="0" t="0" r="r" b="b"/>
                <a:pathLst>
                  <a:path w="24" h="24">
                    <a:moveTo>
                      <a:pt x="6" y="0"/>
                    </a:moveTo>
                    <a:lnTo>
                      <a:pt x="0" y="0"/>
                    </a:lnTo>
                    <a:lnTo>
                      <a:pt x="6" y="0"/>
                    </a:lnTo>
                    <a:lnTo>
                      <a:pt x="12" y="6"/>
                    </a:lnTo>
                    <a:lnTo>
                      <a:pt x="24" y="24"/>
                    </a:lnTo>
                    <a:lnTo>
                      <a:pt x="24" y="18"/>
                    </a:lnTo>
                    <a:lnTo>
                      <a:pt x="18" y="6"/>
                    </a:lnTo>
                    <a:lnTo>
                      <a:pt x="12" y="0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6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2"/>
                  </a:gs>
                  <a:gs pos="100000">
                    <a:schemeClr val="bg1"/>
                  </a:gs>
                </a:gsLst>
                <a:lin ang="189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228" name="Freeform 36"/>
              <p:cNvSpPr>
                <a:spLocks/>
              </p:cNvSpPr>
              <p:nvPr/>
            </p:nvSpPr>
            <p:spPr bwMode="hidden">
              <a:xfrm>
                <a:off x="801" y="2681"/>
                <a:ext cx="215" cy="216"/>
              </a:xfrm>
              <a:custGeom>
                <a:avLst/>
                <a:gdLst/>
                <a:ahLst/>
                <a:cxnLst>
                  <a:cxn ang="0">
                    <a:pos x="215" y="0"/>
                  </a:cxn>
                  <a:cxn ang="0">
                    <a:pos x="147" y="36"/>
                  </a:cxn>
                  <a:cxn ang="0">
                    <a:pos x="132" y="49"/>
                  </a:cxn>
                  <a:cxn ang="0">
                    <a:pos x="104" y="79"/>
                  </a:cxn>
                  <a:cxn ang="0">
                    <a:pos x="87" y="114"/>
                  </a:cxn>
                  <a:cxn ang="0">
                    <a:pos x="48" y="156"/>
                  </a:cxn>
                  <a:cxn ang="0">
                    <a:pos x="42" y="166"/>
                  </a:cxn>
                  <a:cxn ang="0">
                    <a:pos x="29" y="177"/>
                  </a:cxn>
                  <a:cxn ang="0">
                    <a:pos x="0" y="208"/>
                  </a:cxn>
                  <a:cxn ang="0">
                    <a:pos x="48" y="216"/>
                  </a:cxn>
                  <a:cxn ang="0">
                    <a:pos x="215" y="0"/>
                  </a:cxn>
                </a:cxnLst>
                <a:rect l="0" t="0" r="r" b="b"/>
                <a:pathLst>
                  <a:path w="215" h="216">
                    <a:moveTo>
                      <a:pt x="215" y="0"/>
                    </a:moveTo>
                    <a:lnTo>
                      <a:pt x="147" y="36"/>
                    </a:lnTo>
                    <a:lnTo>
                      <a:pt x="132" y="49"/>
                    </a:lnTo>
                    <a:lnTo>
                      <a:pt x="104" y="79"/>
                    </a:lnTo>
                    <a:lnTo>
                      <a:pt x="87" y="114"/>
                    </a:lnTo>
                    <a:lnTo>
                      <a:pt x="48" y="156"/>
                    </a:lnTo>
                    <a:lnTo>
                      <a:pt x="42" y="166"/>
                    </a:lnTo>
                    <a:lnTo>
                      <a:pt x="29" y="177"/>
                    </a:lnTo>
                    <a:lnTo>
                      <a:pt x="0" y="208"/>
                    </a:lnTo>
                    <a:lnTo>
                      <a:pt x="48" y="216"/>
                    </a:lnTo>
                    <a:lnTo>
                      <a:pt x="215" y="0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229" name="Freeform 37"/>
              <p:cNvSpPr>
                <a:spLocks/>
              </p:cNvSpPr>
              <p:nvPr/>
            </p:nvSpPr>
            <p:spPr bwMode="hidden">
              <a:xfrm>
                <a:off x="536" y="2710"/>
                <a:ext cx="212" cy="179"/>
              </a:xfrm>
              <a:custGeom>
                <a:avLst/>
                <a:gdLst/>
                <a:ahLst/>
                <a:cxnLst>
                  <a:cxn ang="0">
                    <a:pos x="212" y="0"/>
                  </a:cxn>
                  <a:cxn ang="0">
                    <a:pos x="144" y="36"/>
                  </a:cxn>
                  <a:cxn ang="0">
                    <a:pos x="0" y="179"/>
                  </a:cxn>
                  <a:cxn ang="0">
                    <a:pos x="177" y="85"/>
                  </a:cxn>
                  <a:cxn ang="0">
                    <a:pos x="212" y="0"/>
                  </a:cxn>
                </a:cxnLst>
                <a:rect l="0" t="0" r="r" b="b"/>
                <a:pathLst>
                  <a:path w="212" h="179">
                    <a:moveTo>
                      <a:pt x="212" y="0"/>
                    </a:moveTo>
                    <a:lnTo>
                      <a:pt x="144" y="36"/>
                    </a:lnTo>
                    <a:lnTo>
                      <a:pt x="0" y="179"/>
                    </a:lnTo>
                    <a:lnTo>
                      <a:pt x="177" y="85"/>
                    </a:lnTo>
                    <a:lnTo>
                      <a:pt x="212" y="0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230" name="Freeform 38"/>
              <p:cNvSpPr>
                <a:spLocks/>
              </p:cNvSpPr>
              <p:nvPr/>
            </p:nvSpPr>
            <p:spPr bwMode="hidden">
              <a:xfrm>
                <a:off x="1037" y="2609"/>
                <a:ext cx="64" cy="79"/>
              </a:xfrm>
              <a:custGeom>
                <a:avLst/>
                <a:gdLst/>
                <a:ahLst/>
                <a:cxnLst>
                  <a:cxn ang="0">
                    <a:pos x="0" y="22"/>
                  </a:cxn>
                  <a:cxn ang="0">
                    <a:pos x="64" y="79"/>
                  </a:cxn>
                  <a:cxn ang="0">
                    <a:pos x="60" y="0"/>
                  </a:cxn>
                  <a:cxn ang="0">
                    <a:pos x="0" y="22"/>
                  </a:cxn>
                </a:cxnLst>
                <a:rect l="0" t="0" r="r" b="b"/>
                <a:pathLst>
                  <a:path w="64" h="79">
                    <a:moveTo>
                      <a:pt x="0" y="22"/>
                    </a:moveTo>
                    <a:lnTo>
                      <a:pt x="64" y="79"/>
                    </a:lnTo>
                    <a:lnTo>
                      <a:pt x="60" y="0"/>
                    </a:lnTo>
                    <a:lnTo>
                      <a:pt x="0" y="22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231" name="Freeform 39"/>
              <p:cNvSpPr>
                <a:spLocks/>
              </p:cNvSpPr>
              <p:nvPr userDrawn="1"/>
            </p:nvSpPr>
            <p:spPr bwMode="hidden">
              <a:xfrm>
                <a:off x="867" y="2471"/>
                <a:ext cx="137" cy="207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7" y="87"/>
                  </a:cxn>
                  <a:cxn ang="0">
                    <a:pos x="69" y="154"/>
                  </a:cxn>
                  <a:cxn ang="0">
                    <a:pos x="137" y="207"/>
                  </a:cxn>
                  <a:cxn ang="0">
                    <a:pos x="0" y="0"/>
                  </a:cxn>
                </a:cxnLst>
                <a:rect l="0" t="0" r="r" b="b"/>
                <a:pathLst>
                  <a:path w="137" h="207">
                    <a:moveTo>
                      <a:pt x="0" y="0"/>
                    </a:moveTo>
                    <a:lnTo>
                      <a:pt x="17" y="87"/>
                    </a:lnTo>
                    <a:lnTo>
                      <a:pt x="69" y="154"/>
                    </a:lnTo>
                    <a:lnTo>
                      <a:pt x="137" y="20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232" name="Freeform 40"/>
              <p:cNvSpPr>
                <a:spLocks/>
              </p:cNvSpPr>
              <p:nvPr userDrawn="1"/>
            </p:nvSpPr>
            <p:spPr bwMode="hidden">
              <a:xfrm>
                <a:off x="817" y="2507"/>
                <a:ext cx="65" cy="222"/>
              </a:xfrm>
              <a:custGeom>
                <a:avLst/>
                <a:gdLst/>
                <a:ahLst/>
                <a:cxnLst>
                  <a:cxn ang="0">
                    <a:pos x="0" y="222"/>
                  </a:cxn>
                  <a:cxn ang="0">
                    <a:pos x="40" y="142"/>
                  </a:cxn>
                  <a:cxn ang="0">
                    <a:pos x="65" y="72"/>
                  </a:cxn>
                  <a:cxn ang="0">
                    <a:pos x="7" y="0"/>
                  </a:cxn>
                  <a:cxn ang="0">
                    <a:pos x="0" y="222"/>
                  </a:cxn>
                </a:cxnLst>
                <a:rect l="0" t="0" r="r" b="b"/>
                <a:pathLst>
                  <a:path w="65" h="222">
                    <a:moveTo>
                      <a:pt x="0" y="222"/>
                    </a:moveTo>
                    <a:lnTo>
                      <a:pt x="40" y="142"/>
                    </a:lnTo>
                    <a:lnTo>
                      <a:pt x="65" y="72"/>
                    </a:lnTo>
                    <a:lnTo>
                      <a:pt x="7" y="0"/>
                    </a:lnTo>
                    <a:lnTo>
                      <a:pt x="0" y="222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pt-BR"/>
              </a:p>
            </p:txBody>
          </p:sp>
        </p:grpSp>
      </p:grpSp>
      <p:sp>
        <p:nvSpPr>
          <p:cNvPr id="8233" name="Rectangle 41"/>
          <p:cNvSpPr>
            <a:spLocks noGrp="1" noChangeArrowheads="1"/>
          </p:cNvSpPr>
          <p:nvPr>
            <p:ph type="ctrTitle"/>
          </p:nvPr>
        </p:nvSpPr>
        <p:spPr>
          <a:xfrm>
            <a:off x="685800" y="1447800"/>
            <a:ext cx="7772400" cy="1470025"/>
          </a:xfrm>
        </p:spPr>
        <p:txBody>
          <a:bodyPr/>
          <a:lstStyle>
            <a:lvl1pPr>
              <a:defRPr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8234" name="Rectangle 42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203575"/>
            <a:ext cx="64008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8235" name="Rectangle 43"/>
          <p:cNvSpPr>
            <a:spLocks noGrp="1" noChangeArrowheads="1"/>
          </p:cNvSpPr>
          <p:nvPr>
            <p:ph type="dt" sz="half" idx="2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endParaRPr lang="pt-BR"/>
          </a:p>
        </p:txBody>
      </p:sp>
      <p:sp>
        <p:nvSpPr>
          <p:cNvPr id="8236" name="Rectangle 44"/>
          <p:cNvSpPr>
            <a:spLocks noGrp="1" noChangeArrowheads="1"/>
          </p:cNvSpPr>
          <p:nvPr>
            <p:ph type="ftr" sz="quarter" idx="3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endParaRPr lang="pt-BR"/>
          </a:p>
        </p:txBody>
      </p:sp>
      <p:sp>
        <p:nvSpPr>
          <p:cNvPr id="8237" name="Rectangle 45"/>
          <p:cNvSpPr>
            <a:spLocks noGrp="1" noChangeArrowheads="1"/>
          </p:cNvSpPr>
          <p:nvPr>
            <p:ph type="sldNum" sz="quarter" idx="4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C29EA5B2-A052-46DB-85F8-383C93AC4A74}" type="slidenum">
              <a:rPr lang="pt-BR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3F0FC88-160A-431D-84A3-157B9C77CFB7}" type="slidenum">
              <a:rPr lang="pt-BR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158750"/>
            <a:ext cx="2057400" cy="5972175"/>
          </a:xfrm>
        </p:spPr>
        <p:txBody>
          <a:bodyPr vert="eaVert"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158750"/>
            <a:ext cx="6019800" cy="5972175"/>
          </a:xfrm>
        </p:spPr>
        <p:txBody>
          <a:bodyPr vert="eaVert"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97D2665-05D8-4290-9933-B8F9B26755C3}" type="slidenum">
              <a:rPr lang="pt-BR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 preserve="1">
  <p:cSld name="Título, conteúdo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158750"/>
            <a:ext cx="8229600" cy="1258888"/>
          </a:xfrm>
        </p:spPr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30725"/>
          </a:xfrm>
        </p:spPr>
        <p:txBody>
          <a:bodyPr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648200" y="1600200"/>
            <a:ext cx="4038600" cy="4530725"/>
          </a:xfrm>
        </p:spPr>
        <p:txBody>
          <a:bodyPr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>
          <a:xfrm>
            <a:off x="457200" y="6243638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>
          <a:xfrm>
            <a:off x="6553200" y="6243638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fld id="{2BEA7CCF-EA66-413D-8CCC-7CE6C3E73DC5}" type="slidenum">
              <a:rPr lang="pt-BR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35E81AD-99A8-45AE-B3A9-2BFB5D6E7A5B}" type="slidenum">
              <a:rPr lang="pt-BR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D7818E7-2D40-4C0D-9B6F-D8B46FB0961D}" type="slidenum">
              <a:rPr lang="pt-BR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875BEB3-B70F-4BF1-BE32-DABA04F966F5}" type="slidenum">
              <a:rPr lang="pt-BR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768FF1D-038D-4F33-AB39-2F7E957A8510}" type="slidenum">
              <a:rPr lang="pt-BR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95ECB5B-5103-41BA-95F4-2FB578C8BFED}" type="slidenum">
              <a:rPr lang="pt-BR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E756326-8D10-4985-8331-5A335E43783F}" type="slidenum">
              <a:rPr lang="pt-BR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AEAB9E7-9B95-4CDA-BFF2-4DE5DB08F51E}" type="slidenum">
              <a:rPr lang="pt-BR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973633E-5DEF-4487-B850-B5AA75AC3F62}" type="slidenum">
              <a:rPr lang="pt-BR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chemeClr val="bg2"/>
            </a:gs>
            <a:gs pos="100000">
              <a:schemeClr val="bg1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70" name="Group 2"/>
          <p:cNvGrpSpPr>
            <a:grpSpLocks/>
          </p:cNvGrpSpPr>
          <p:nvPr/>
        </p:nvGrpSpPr>
        <p:grpSpPr bwMode="auto">
          <a:xfrm>
            <a:off x="0" y="0"/>
            <a:ext cx="9140825" cy="6851650"/>
            <a:chOff x="0" y="0"/>
            <a:chExt cx="5758" cy="4316"/>
          </a:xfrm>
        </p:grpSpPr>
        <p:sp>
          <p:nvSpPr>
            <p:cNvPr id="7171" name="Freeform 3"/>
            <p:cNvSpPr>
              <a:spLocks/>
            </p:cNvSpPr>
            <p:nvPr/>
          </p:nvSpPr>
          <p:spPr bwMode="hidden">
            <a:xfrm>
              <a:off x="1812" y="2811"/>
              <a:ext cx="3946" cy="1505"/>
            </a:xfrm>
            <a:custGeom>
              <a:avLst/>
              <a:gdLst/>
              <a:ahLst/>
              <a:cxnLst>
                <a:cxn ang="0">
                  <a:pos x="149" y="1505"/>
                </a:cxn>
                <a:cxn ang="0">
                  <a:pos x="687" y="1331"/>
                </a:cxn>
                <a:cxn ang="0">
                  <a:pos x="1213" y="1157"/>
                </a:cxn>
                <a:cxn ang="0">
                  <a:pos x="1728" y="977"/>
                </a:cxn>
                <a:cxn ang="0">
                  <a:pos x="2218" y="792"/>
                </a:cxn>
                <a:cxn ang="0">
                  <a:pos x="2457" y="696"/>
                </a:cxn>
                <a:cxn ang="0">
                  <a:pos x="2690" y="606"/>
                </a:cxn>
                <a:cxn ang="0">
                  <a:pos x="2918" y="510"/>
                </a:cxn>
                <a:cxn ang="0">
                  <a:pos x="3139" y="420"/>
                </a:cxn>
                <a:cxn ang="0">
                  <a:pos x="3348" y="324"/>
                </a:cxn>
                <a:cxn ang="0">
                  <a:pos x="3551" y="234"/>
                </a:cxn>
                <a:cxn ang="0">
                  <a:pos x="3749" y="138"/>
                </a:cxn>
                <a:cxn ang="0">
                  <a:pos x="3934" y="48"/>
                </a:cxn>
                <a:cxn ang="0">
                  <a:pos x="3934" y="0"/>
                </a:cxn>
                <a:cxn ang="0">
                  <a:pos x="3743" y="96"/>
                </a:cxn>
                <a:cxn ang="0">
                  <a:pos x="3539" y="192"/>
                </a:cxn>
                <a:cxn ang="0">
                  <a:pos x="3330" y="288"/>
                </a:cxn>
                <a:cxn ang="0">
                  <a:pos x="3115" y="384"/>
                </a:cxn>
                <a:cxn ang="0">
                  <a:pos x="2888" y="480"/>
                </a:cxn>
                <a:cxn ang="0">
                  <a:pos x="2654" y="576"/>
                </a:cxn>
                <a:cxn ang="0">
                  <a:pos x="2409" y="672"/>
                </a:cxn>
                <a:cxn ang="0">
                  <a:pos x="2164" y="768"/>
                </a:cxn>
                <a:cxn ang="0">
                  <a:pos x="1907" y="864"/>
                </a:cxn>
                <a:cxn ang="0">
                  <a:pos x="1650" y="960"/>
                </a:cxn>
                <a:cxn ang="0">
                  <a:pos x="1112" y="1145"/>
                </a:cxn>
                <a:cxn ang="0">
                  <a:pos x="562" y="1331"/>
                </a:cxn>
                <a:cxn ang="0">
                  <a:pos x="0" y="1505"/>
                </a:cxn>
                <a:cxn ang="0">
                  <a:pos x="149" y="1505"/>
                </a:cxn>
                <a:cxn ang="0">
                  <a:pos x="149" y="1505"/>
                </a:cxn>
              </a:cxnLst>
              <a:rect l="0" t="0" r="r" b="b"/>
              <a:pathLst>
                <a:path w="3934" h="1505">
                  <a:moveTo>
                    <a:pt x="149" y="1505"/>
                  </a:moveTo>
                  <a:lnTo>
                    <a:pt x="687" y="1331"/>
                  </a:lnTo>
                  <a:lnTo>
                    <a:pt x="1213" y="1157"/>
                  </a:lnTo>
                  <a:lnTo>
                    <a:pt x="1728" y="977"/>
                  </a:lnTo>
                  <a:lnTo>
                    <a:pt x="2218" y="792"/>
                  </a:lnTo>
                  <a:lnTo>
                    <a:pt x="2457" y="696"/>
                  </a:lnTo>
                  <a:lnTo>
                    <a:pt x="2690" y="606"/>
                  </a:lnTo>
                  <a:lnTo>
                    <a:pt x="2918" y="510"/>
                  </a:lnTo>
                  <a:lnTo>
                    <a:pt x="3139" y="420"/>
                  </a:lnTo>
                  <a:lnTo>
                    <a:pt x="3348" y="324"/>
                  </a:lnTo>
                  <a:lnTo>
                    <a:pt x="3551" y="234"/>
                  </a:lnTo>
                  <a:lnTo>
                    <a:pt x="3749" y="138"/>
                  </a:lnTo>
                  <a:lnTo>
                    <a:pt x="3934" y="48"/>
                  </a:lnTo>
                  <a:lnTo>
                    <a:pt x="3934" y="0"/>
                  </a:lnTo>
                  <a:lnTo>
                    <a:pt x="3743" y="96"/>
                  </a:lnTo>
                  <a:lnTo>
                    <a:pt x="3539" y="192"/>
                  </a:lnTo>
                  <a:lnTo>
                    <a:pt x="3330" y="288"/>
                  </a:lnTo>
                  <a:lnTo>
                    <a:pt x="3115" y="384"/>
                  </a:lnTo>
                  <a:lnTo>
                    <a:pt x="2888" y="480"/>
                  </a:lnTo>
                  <a:lnTo>
                    <a:pt x="2654" y="576"/>
                  </a:lnTo>
                  <a:lnTo>
                    <a:pt x="2409" y="672"/>
                  </a:lnTo>
                  <a:lnTo>
                    <a:pt x="2164" y="768"/>
                  </a:lnTo>
                  <a:lnTo>
                    <a:pt x="1907" y="864"/>
                  </a:lnTo>
                  <a:lnTo>
                    <a:pt x="1650" y="960"/>
                  </a:lnTo>
                  <a:lnTo>
                    <a:pt x="1112" y="1145"/>
                  </a:lnTo>
                  <a:lnTo>
                    <a:pt x="562" y="1331"/>
                  </a:lnTo>
                  <a:lnTo>
                    <a:pt x="0" y="1505"/>
                  </a:lnTo>
                  <a:lnTo>
                    <a:pt x="149" y="1505"/>
                  </a:lnTo>
                  <a:lnTo>
                    <a:pt x="149" y="1505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189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7172" name="Freeform 4"/>
            <p:cNvSpPr>
              <a:spLocks/>
            </p:cNvSpPr>
            <p:nvPr/>
          </p:nvSpPr>
          <p:spPr bwMode="hidden">
            <a:xfrm>
              <a:off x="4025" y="3627"/>
              <a:ext cx="1733" cy="689"/>
            </a:xfrm>
            <a:custGeom>
              <a:avLst/>
              <a:gdLst/>
              <a:ahLst/>
              <a:cxnLst>
                <a:cxn ang="0">
                  <a:pos x="132" y="689"/>
                </a:cxn>
                <a:cxn ang="0">
                  <a:pos x="550" y="527"/>
                </a:cxn>
                <a:cxn ang="0">
                  <a:pos x="963" y="365"/>
                </a:cxn>
                <a:cxn ang="0">
                  <a:pos x="1160" y="287"/>
                </a:cxn>
                <a:cxn ang="0">
                  <a:pos x="1357" y="203"/>
                </a:cxn>
                <a:cxn ang="0">
                  <a:pos x="1549" y="126"/>
                </a:cxn>
                <a:cxn ang="0">
                  <a:pos x="1728" y="48"/>
                </a:cxn>
                <a:cxn ang="0">
                  <a:pos x="1728" y="0"/>
                </a:cxn>
                <a:cxn ang="0">
                  <a:pos x="1531" y="84"/>
                </a:cxn>
                <a:cxn ang="0">
                  <a:pos x="1327" y="167"/>
                </a:cxn>
                <a:cxn ang="0">
                  <a:pos x="1118" y="257"/>
                </a:cxn>
                <a:cxn ang="0">
                  <a:pos x="903" y="341"/>
                </a:cxn>
                <a:cxn ang="0">
                  <a:pos x="454" y="515"/>
                </a:cxn>
                <a:cxn ang="0">
                  <a:pos x="0" y="689"/>
                </a:cxn>
                <a:cxn ang="0">
                  <a:pos x="132" y="689"/>
                </a:cxn>
                <a:cxn ang="0">
                  <a:pos x="132" y="689"/>
                </a:cxn>
              </a:cxnLst>
              <a:rect l="0" t="0" r="r" b="b"/>
              <a:pathLst>
                <a:path w="1728" h="689">
                  <a:moveTo>
                    <a:pt x="132" y="689"/>
                  </a:moveTo>
                  <a:lnTo>
                    <a:pt x="550" y="527"/>
                  </a:lnTo>
                  <a:lnTo>
                    <a:pt x="963" y="365"/>
                  </a:lnTo>
                  <a:lnTo>
                    <a:pt x="1160" y="287"/>
                  </a:lnTo>
                  <a:lnTo>
                    <a:pt x="1357" y="203"/>
                  </a:lnTo>
                  <a:lnTo>
                    <a:pt x="1549" y="126"/>
                  </a:lnTo>
                  <a:lnTo>
                    <a:pt x="1728" y="48"/>
                  </a:lnTo>
                  <a:lnTo>
                    <a:pt x="1728" y="0"/>
                  </a:lnTo>
                  <a:lnTo>
                    <a:pt x="1531" y="84"/>
                  </a:lnTo>
                  <a:lnTo>
                    <a:pt x="1327" y="167"/>
                  </a:lnTo>
                  <a:lnTo>
                    <a:pt x="1118" y="257"/>
                  </a:lnTo>
                  <a:lnTo>
                    <a:pt x="903" y="341"/>
                  </a:lnTo>
                  <a:lnTo>
                    <a:pt x="454" y="515"/>
                  </a:lnTo>
                  <a:lnTo>
                    <a:pt x="0" y="689"/>
                  </a:lnTo>
                  <a:lnTo>
                    <a:pt x="132" y="689"/>
                  </a:lnTo>
                  <a:lnTo>
                    <a:pt x="132" y="689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189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7173" name="Freeform 5"/>
            <p:cNvSpPr>
              <a:spLocks/>
            </p:cNvSpPr>
            <p:nvPr/>
          </p:nvSpPr>
          <p:spPr bwMode="hidden">
            <a:xfrm>
              <a:off x="0" y="0"/>
              <a:ext cx="5578" cy="3447"/>
            </a:xfrm>
            <a:custGeom>
              <a:avLst/>
              <a:gdLst/>
              <a:ahLst/>
              <a:cxnLst>
                <a:cxn ang="0">
                  <a:pos x="5561" y="929"/>
                </a:cxn>
                <a:cxn ang="0">
                  <a:pos x="5537" y="773"/>
                </a:cxn>
                <a:cxn ang="0">
                  <a:pos x="5453" y="629"/>
                </a:cxn>
                <a:cxn ang="0">
                  <a:pos x="5327" y="492"/>
                </a:cxn>
                <a:cxn ang="0">
                  <a:pos x="5148" y="366"/>
                </a:cxn>
                <a:cxn ang="0">
                  <a:pos x="4921" y="252"/>
                </a:cxn>
                <a:cxn ang="0">
                  <a:pos x="4652" y="144"/>
                </a:cxn>
                <a:cxn ang="0">
                  <a:pos x="4341" y="48"/>
                </a:cxn>
                <a:cxn ang="0">
                  <a:pos x="4000" y="0"/>
                </a:cxn>
                <a:cxn ang="0">
                  <a:pos x="4359" y="90"/>
                </a:cxn>
                <a:cxn ang="0">
                  <a:pos x="4670" y="192"/>
                </a:cxn>
                <a:cxn ang="0">
                  <a:pos x="4933" y="306"/>
                </a:cxn>
                <a:cxn ang="0">
                  <a:pos x="5148" y="426"/>
                </a:cxn>
                <a:cxn ang="0">
                  <a:pos x="5315" y="557"/>
                </a:cxn>
                <a:cxn ang="0">
                  <a:pos x="5429" y="701"/>
                </a:cxn>
                <a:cxn ang="0">
                  <a:pos x="5489" y="851"/>
                </a:cxn>
                <a:cxn ang="0">
                  <a:pos x="5489" y="1013"/>
                </a:cxn>
                <a:cxn ang="0">
                  <a:pos x="5441" y="1163"/>
                </a:cxn>
                <a:cxn ang="0">
                  <a:pos x="5345" y="1319"/>
                </a:cxn>
                <a:cxn ang="0">
                  <a:pos x="5202" y="1475"/>
                </a:cxn>
                <a:cxn ang="0">
                  <a:pos x="5017" y="1630"/>
                </a:cxn>
                <a:cxn ang="0">
                  <a:pos x="4789" y="1786"/>
                </a:cxn>
                <a:cxn ang="0">
                  <a:pos x="4526" y="1948"/>
                </a:cxn>
                <a:cxn ang="0">
                  <a:pos x="4215" y="2104"/>
                </a:cxn>
                <a:cxn ang="0">
                  <a:pos x="3875" y="2260"/>
                </a:cxn>
                <a:cxn ang="0">
                  <a:pos x="3498" y="2416"/>
                </a:cxn>
                <a:cxn ang="0">
                  <a:pos x="3085" y="2566"/>
                </a:cxn>
                <a:cxn ang="0">
                  <a:pos x="2643" y="2715"/>
                </a:cxn>
                <a:cxn ang="0">
                  <a:pos x="2164" y="2865"/>
                </a:cxn>
                <a:cxn ang="0">
                  <a:pos x="1662" y="3009"/>
                </a:cxn>
                <a:cxn ang="0">
                  <a:pos x="1136" y="3147"/>
                </a:cxn>
                <a:cxn ang="0">
                  <a:pos x="580" y="3279"/>
                </a:cxn>
                <a:cxn ang="0">
                  <a:pos x="0" y="3447"/>
                </a:cxn>
                <a:cxn ang="0">
                  <a:pos x="867" y="3249"/>
                </a:cxn>
                <a:cxn ang="0">
                  <a:pos x="1417" y="3105"/>
                </a:cxn>
                <a:cxn ang="0">
                  <a:pos x="1937" y="2961"/>
                </a:cxn>
                <a:cxn ang="0">
                  <a:pos x="2434" y="2817"/>
                </a:cxn>
                <a:cxn ang="0">
                  <a:pos x="2900" y="2668"/>
                </a:cxn>
                <a:cxn ang="0">
                  <a:pos x="3330" y="2512"/>
                </a:cxn>
                <a:cxn ang="0">
                  <a:pos x="3731" y="2356"/>
                </a:cxn>
                <a:cxn ang="0">
                  <a:pos x="4096" y="2200"/>
                </a:cxn>
                <a:cxn ang="0">
                  <a:pos x="4425" y="2038"/>
                </a:cxn>
                <a:cxn ang="0">
                  <a:pos x="4718" y="1876"/>
                </a:cxn>
                <a:cxn ang="0">
                  <a:pos x="4969" y="1720"/>
                </a:cxn>
                <a:cxn ang="0">
                  <a:pos x="5178" y="1559"/>
                </a:cxn>
                <a:cxn ang="0">
                  <a:pos x="5339" y="1397"/>
                </a:cxn>
                <a:cxn ang="0">
                  <a:pos x="5459" y="1241"/>
                </a:cxn>
                <a:cxn ang="0">
                  <a:pos x="5537" y="1085"/>
                </a:cxn>
                <a:cxn ang="0">
                  <a:pos x="5555" y="1007"/>
                </a:cxn>
              </a:cxnLst>
              <a:rect l="0" t="0" r="r" b="b"/>
              <a:pathLst>
                <a:path w="5561" h="3447">
                  <a:moveTo>
                    <a:pt x="5555" y="1007"/>
                  </a:moveTo>
                  <a:lnTo>
                    <a:pt x="5561" y="929"/>
                  </a:lnTo>
                  <a:lnTo>
                    <a:pt x="5555" y="851"/>
                  </a:lnTo>
                  <a:lnTo>
                    <a:pt x="5537" y="773"/>
                  </a:lnTo>
                  <a:lnTo>
                    <a:pt x="5501" y="701"/>
                  </a:lnTo>
                  <a:lnTo>
                    <a:pt x="5453" y="629"/>
                  </a:lnTo>
                  <a:lnTo>
                    <a:pt x="5399" y="563"/>
                  </a:lnTo>
                  <a:lnTo>
                    <a:pt x="5327" y="492"/>
                  </a:lnTo>
                  <a:lnTo>
                    <a:pt x="5244" y="432"/>
                  </a:lnTo>
                  <a:lnTo>
                    <a:pt x="5148" y="366"/>
                  </a:lnTo>
                  <a:lnTo>
                    <a:pt x="5040" y="306"/>
                  </a:lnTo>
                  <a:lnTo>
                    <a:pt x="4921" y="252"/>
                  </a:lnTo>
                  <a:lnTo>
                    <a:pt x="4795" y="198"/>
                  </a:lnTo>
                  <a:lnTo>
                    <a:pt x="4652" y="144"/>
                  </a:lnTo>
                  <a:lnTo>
                    <a:pt x="4502" y="90"/>
                  </a:lnTo>
                  <a:lnTo>
                    <a:pt x="4341" y="48"/>
                  </a:lnTo>
                  <a:lnTo>
                    <a:pt x="4167" y="0"/>
                  </a:lnTo>
                  <a:lnTo>
                    <a:pt x="4000" y="0"/>
                  </a:lnTo>
                  <a:lnTo>
                    <a:pt x="4185" y="42"/>
                  </a:lnTo>
                  <a:lnTo>
                    <a:pt x="4359" y="90"/>
                  </a:lnTo>
                  <a:lnTo>
                    <a:pt x="4520" y="138"/>
                  </a:lnTo>
                  <a:lnTo>
                    <a:pt x="4670" y="192"/>
                  </a:lnTo>
                  <a:lnTo>
                    <a:pt x="4807" y="246"/>
                  </a:lnTo>
                  <a:lnTo>
                    <a:pt x="4933" y="306"/>
                  </a:lnTo>
                  <a:lnTo>
                    <a:pt x="5046" y="366"/>
                  </a:lnTo>
                  <a:lnTo>
                    <a:pt x="5148" y="426"/>
                  </a:lnTo>
                  <a:lnTo>
                    <a:pt x="5238" y="492"/>
                  </a:lnTo>
                  <a:lnTo>
                    <a:pt x="5315" y="557"/>
                  </a:lnTo>
                  <a:lnTo>
                    <a:pt x="5381" y="629"/>
                  </a:lnTo>
                  <a:lnTo>
                    <a:pt x="5429" y="701"/>
                  </a:lnTo>
                  <a:lnTo>
                    <a:pt x="5465" y="779"/>
                  </a:lnTo>
                  <a:lnTo>
                    <a:pt x="5489" y="851"/>
                  </a:lnTo>
                  <a:lnTo>
                    <a:pt x="5495" y="935"/>
                  </a:lnTo>
                  <a:lnTo>
                    <a:pt x="5489" y="1013"/>
                  </a:lnTo>
                  <a:lnTo>
                    <a:pt x="5471" y="1091"/>
                  </a:lnTo>
                  <a:lnTo>
                    <a:pt x="5441" y="1163"/>
                  </a:lnTo>
                  <a:lnTo>
                    <a:pt x="5399" y="1241"/>
                  </a:lnTo>
                  <a:lnTo>
                    <a:pt x="5345" y="1319"/>
                  </a:lnTo>
                  <a:lnTo>
                    <a:pt x="5280" y="1397"/>
                  </a:lnTo>
                  <a:lnTo>
                    <a:pt x="5202" y="1475"/>
                  </a:lnTo>
                  <a:lnTo>
                    <a:pt x="5118" y="1553"/>
                  </a:lnTo>
                  <a:lnTo>
                    <a:pt x="5017" y="1630"/>
                  </a:lnTo>
                  <a:lnTo>
                    <a:pt x="4909" y="1708"/>
                  </a:lnTo>
                  <a:lnTo>
                    <a:pt x="4789" y="1786"/>
                  </a:lnTo>
                  <a:lnTo>
                    <a:pt x="4664" y="1870"/>
                  </a:lnTo>
                  <a:lnTo>
                    <a:pt x="4526" y="1948"/>
                  </a:lnTo>
                  <a:lnTo>
                    <a:pt x="4377" y="2026"/>
                  </a:lnTo>
                  <a:lnTo>
                    <a:pt x="4215" y="2104"/>
                  </a:lnTo>
                  <a:lnTo>
                    <a:pt x="4048" y="2182"/>
                  </a:lnTo>
                  <a:lnTo>
                    <a:pt x="3875" y="2260"/>
                  </a:lnTo>
                  <a:lnTo>
                    <a:pt x="3689" y="2338"/>
                  </a:lnTo>
                  <a:lnTo>
                    <a:pt x="3498" y="2416"/>
                  </a:lnTo>
                  <a:lnTo>
                    <a:pt x="3295" y="2488"/>
                  </a:lnTo>
                  <a:lnTo>
                    <a:pt x="3085" y="2566"/>
                  </a:lnTo>
                  <a:lnTo>
                    <a:pt x="2864" y="2644"/>
                  </a:lnTo>
                  <a:lnTo>
                    <a:pt x="2643" y="2715"/>
                  </a:lnTo>
                  <a:lnTo>
                    <a:pt x="2410" y="2793"/>
                  </a:lnTo>
                  <a:lnTo>
                    <a:pt x="2164" y="2865"/>
                  </a:lnTo>
                  <a:lnTo>
                    <a:pt x="1919" y="2937"/>
                  </a:lnTo>
                  <a:lnTo>
                    <a:pt x="1662" y="3009"/>
                  </a:lnTo>
                  <a:lnTo>
                    <a:pt x="1399" y="3075"/>
                  </a:lnTo>
                  <a:lnTo>
                    <a:pt x="1136" y="3147"/>
                  </a:lnTo>
                  <a:lnTo>
                    <a:pt x="861" y="3213"/>
                  </a:lnTo>
                  <a:lnTo>
                    <a:pt x="580" y="3279"/>
                  </a:lnTo>
                  <a:lnTo>
                    <a:pt x="0" y="3411"/>
                  </a:lnTo>
                  <a:lnTo>
                    <a:pt x="0" y="3447"/>
                  </a:lnTo>
                  <a:lnTo>
                    <a:pt x="586" y="3315"/>
                  </a:lnTo>
                  <a:lnTo>
                    <a:pt x="867" y="3249"/>
                  </a:lnTo>
                  <a:lnTo>
                    <a:pt x="1148" y="3177"/>
                  </a:lnTo>
                  <a:lnTo>
                    <a:pt x="1417" y="3105"/>
                  </a:lnTo>
                  <a:lnTo>
                    <a:pt x="1680" y="3039"/>
                  </a:lnTo>
                  <a:lnTo>
                    <a:pt x="1937" y="2961"/>
                  </a:lnTo>
                  <a:lnTo>
                    <a:pt x="2188" y="2889"/>
                  </a:lnTo>
                  <a:lnTo>
                    <a:pt x="2434" y="2817"/>
                  </a:lnTo>
                  <a:lnTo>
                    <a:pt x="2673" y="2739"/>
                  </a:lnTo>
                  <a:lnTo>
                    <a:pt x="2900" y="2668"/>
                  </a:lnTo>
                  <a:lnTo>
                    <a:pt x="3121" y="2590"/>
                  </a:lnTo>
                  <a:lnTo>
                    <a:pt x="3330" y="2512"/>
                  </a:lnTo>
                  <a:lnTo>
                    <a:pt x="3534" y="2434"/>
                  </a:lnTo>
                  <a:lnTo>
                    <a:pt x="3731" y="2356"/>
                  </a:lnTo>
                  <a:lnTo>
                    <a:pt x="3916" y="2278"/>
                  </a:lnTo>
                  <a:lnTo>
                    <a:pt x="4096" y="2200"/>
                  </a:lnTo>
                  <a:lnTo>
                    <a:pt x="4263" y="2116"/>
                  </a:lnTo>
                  <a:lnTo>
                    <a:pt x="4425" y="2038"/>
                  </a:lnTo>
                  <a:lnTo>
                    <a:pt x="4574" y="1960"/>
                  </a:lnTo>
                  <a:lnTo>
                    <a:pt x="4718" y="1876"/>
                  </a:lnTo>
                  <a:lnTo>
                    <a:pt x="4849" y="1798"/>
                  </a:lnTo>
                  <a:lnTo>
                    <a:pt x="4969" y="1720"/>
                  </a:lnTo>
                  <a:lnTo>
                    <a:pt x="5076" y="1636"/>
                  </a:lnTo>
                  <a:lnTo>
                    <a:pt x="5178" y="1559"/>
                  </a:lnTo>
                  <a:lnTo>
                    <a:pt x="5262" y="1481"/>
                  </a:lnTo>
                  <a:lnTo>
                    <a:pt x="5339" y="1397"/>
                  </a:lnTo>
                  <a:lnTo>
                    <a:pt x="5405" y="1319"/>
                  </a:lnTo>
                  <a:lnTo>
                    <a:pt x="5459" y="1241"/>
                  </a:lnTo>
                  <a:lnTo>
                    <a:pt x="5507" y="1163"/>
                  </a:lnTo>
                  <a:lnTo>
                    <a:pt x="5537" y="1085"/>
                  </a:lnTo>
                  <a:lnTo>
                    <a:pt x="5555" y="1007"/>
                  </a:lnTo>
                  <a:lnTo>
                    <a:pt x="5555" y="1007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189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7174" name="Freeform 6"/>
            <p:cNvSpPr>
              <a:spLocks/>
            </p:cNvSpPr>
            <p:nvPr/>
          </p:nvSpPr>
          <p:spPr bwMode="hidden">
            <a:xfrm>
              <a:off x="4942" y="0"/>
              <a:ext cx="816" cy="276"/>
            </a:xfrm>
            <a:custGeom>
              <a:avLst/>
              <a:gdLst/>
              <a:ahLst/>
              <a:cxnLst>
                <a:cxn ang="0">
                  <a:pos x="813" y="222"/>
                </a:cxn>
                <a:cxn ang="0">
                  <a:pos x="670" y="162"/>
                </a:cxn>
                <a:cxn ang="0">
                  <a:pos x="514" y="108"/>
                </a:cxn>
                <a:cxn ang="0">
                  <a:pos x="347" y="54"/>
                </a:cxn>
                <a:cxn ang="0">
                  <a:pos x="167" y="0"/>
                </a:cxn>
                <a:cxn ang="0">
                  <a:pos x="0" y="0"/>
                </a:cxn>
                <a:cxn ang="0">
                  <a:pos x="227" y="60"/>
                </a:cxn>
                <a:cxn ang="0">
                  <a:pos x="442" y="132"/>
                </a:cxn>
                <a:cxn ang="0">
                  <a:pos x="634" y="204"/>
                </a:cxn>
                <a:cxn ang="0">
                  <a:pos x="813" y="276"/>
                </a:cxn>
                <a:cxn ang="0">
                  <a:pos x="813" y="222"/>
                </a:cxn>
                <a:cxn ang="0">
                  <a:pos x="813" y="222"/>
                </a:cxn>
              </a:cxnLst>
              <a:rect l="0" t="0" r="r" b="b"/>
              <a:pathLst>
                <a:path w="813" h="276">
                  <a:moveTo>
                    <a:pt x="813" y="222"/>
                  </a:moveTo>
                  <a:lnTo>
                    <a:pt x="670" y="162"/>
                  </a:lnTo>
                  <a:lnTo>
                    <a:pt x="514" y="108"/>
                  </a:lnTo>
                  <a:lnTo>
                    <a:pt x="347" y="54"/>
                  </a:lnTo>
                  <a:lnTo>
                    <a:pt x="167" y="0"/>
                  </a:lnTo>
                  <a:lnTo>
                    <a:pt x="0" y="0"/>
                  </a:lnTo>
                  <a:lnTo>
                    <a:pt x="227" y="60"/>
                  </a:lnTo>
                  <a:lnTo>
                    <a:pt x="442" y="132"/>
                  </a:lnTo>
                  <a:lnTo>
                    <a:pt x="634" y="204"/>
                  </a:lnTo>
                  <a:lnTo>
                    <a:pt x="813" y="276"/>
                  </a:lnTo>
                  <a:lnTo>
                    <a:pt x="813" y="222"/>
                  </a:lnTo>
                  <a:lnTo>
                    <a:pt x="813" y="222"/>
                  </a:lnTo>
                  <a:close/>
                </a:path>
              </a:pathLst>
            </a:custGeom>
            <a:gradFill rotWithShape="1">
              <a:gsLst>
                <a:gs pos="0">
                  <a:schemeClr val="bg2"/>
                </a:gs>
                <a:gs pos="50000">
                  <a:schemeClr val="bg2">
                    <a:gamma/>
                    <a:tint val="81961"/>
                    <a:invGamma/>
                  </a:schemeClr>
                </a:gs>
                <a:gs pos="100000">
                  <a:schemeClr val="bg2"/>
                </a:gs>
              </a:gsLst>
              <a:lin ang="0" scaled="1"/>
            </a:gradFill>
            <a:ln w="0" cmpd="sng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7175" name="Freeform 7"/>
            <p:cNvSpPr>
              <a:spLocks/>
            </p:cNvSpPr>
            <p:nvPr/>
          </p:nvSpPr>
          <p:spPr bwMode="hidden">
            <a:xfrm>
              <a:off x="0" y="1984"/>
              <a:ext cx="5758" cy="2098"/>
            </a:xfrm>
            <a:custGeom>
              <a:avLst/>
              <a:gdLst/>
              <a:ahLst/>
              <a:cxnLst>
                <a:cxn ang="0">
                  <a:pos x="5740" y="0"/>
                </a:cxn>
                <a:cxn ang="0">
                  <a:pos x="5638" y="72"/>
                </a:cxn>
                <a:cxn ang="0">
                  <a:pos x="5537" y="138"/>
                </a:cxn>
                <a:cxn ang="0">
                  <a:pos x="5423" y="210"/>
                </a:cxn>
                <a:cxn ang="0">
                  <a:pos x="5304" y="276"/>
                </a:cxn>
                <a:cxn ang="0">
                  <a:pos x="5052" y="414"/>
                </a:cxn>
                <a:cxn ang="0">
                  <a:pos x="4777" y="552"/>
                </a:cxn>
                <a:cxn ang="0">
                  <a:pos x="4478" y="690"/>
                </a:cxn>
                <a:cxn ang="0">
                  <a:pos x="4162" y="827"/>
                </a:cxn>
                <a:cxn ang="0">
                  <a:pos x="3827" y="959"/>
                </a:cxn>
                <a:cxn ang="0">
                  <a:pos x="3468" y="1091"/>
                </a:cxn>
                <a:cxn ang="0">
                  <a:pos x="3091" y="1223"/>
                </a:cxn>
                <a:cxn ang="0">
                  <a:pos x="2697" y="1355"/>
                </a:cxn>
                <a:cxn ang="0">
                  <a:pos x="2284" y="1481"/>
                </a:cxn>
                <a:cxn ang="0">
                  <a:pos x="1860" y="1601"/>
                </a:cxn>
                <a:cxn ang="0">
                  <a:pos x="1417" y="1721"/>
                </a:cxn>
                <a:cxn ang="0">
                  <a:pos x="957" y="1834"/>
                </a:cxn>
                <a:cxn ang="0">
                  <a:pos x="484" y="1948"/>
                </a:cxn>
                <a:cxn ang="0">
                  <a:pos x="0" y="2056"/>
                </a:cxn>
                <a:cxn ang="0">
                  <a:pos x="0" y="2098"/>
                </a:cxn>
                <a:cxn ang="0">
                  <a:pos x="478" y="1990"/>
                </a:cxn>
                <a:cxn ang="0">
                  <a:pos x="951" y="1882"/>
                </a:cxn>
                <a:cxn ang="0">
                  <a:pos x="1405" y="1763"/>
                </a:cxn>
                <a:cxn ang="0">
                  <a:pos x="1842" y="1649"/>
                </a:cxn>
                <a:cxn ang="0">
                  <a:pos x="2266" y="1523"/>
                </a:cxn>
                <a:cxn ang="0">
                  <a:pos x="2679" y="1397"/>
                </a:cxn>
                <a:cxn ang="0">
                  <a:pos x="3067" y="1271"/>
                </a:cxn>
                <a:cxn ang="0">
                  <a:pos x="3444" y="1139"/>
                </a:cxn>
                <a:cxn ang="0">
                  <a:pos x="3803" y="1007"/>
                </a:cxn>
                <a:cxn ang="0">
                  <a:pos x="4138" y="875"/>
                </a:cxn>
                <a:cxn ang="0">
                  <a:pos x="4460" y="737"/>
                </a:cxn>
                <a:cxn ang="0">
                  <a:pos x="4759" y="600"/>
                </a:cxn>
                <a:cxn ang="0">
                  <a:pos x="5040" y="462"/>
                </a:cxn>
                <a:cxn ang="0">
                  <a:pos x="5292" y="324"/>
                </a:cxn>
                <a:cxn ang="0">
                  <a:pos x="5531" y="186"/>
                </a:cxn>
                <a:cxn ang="0">
                  <a:pos x="5740" y="48"/>
                </a:cxn>
                <a:cxn ang="0">
                  <a:pos x="5740" y="0"/>
                </a:cxn>
                <a:cxn ang="0">
                  <a:pos x="5740" y="0"/>
                </a:cxn>
              </a:cxnLst>
              <a:rect l="0" t="0" r="r" b="b"/>
              <a:pathLst>
                <a:path w="5740" h="2098">
                  <a:moveTo>
                    <a:pt x="5740" y="0"/>
                  </a:moveTo>
                  <a:lnTo>
                    <a:pt x="5638" y="72"/>
                  </a:lnTo>
                  <a:lnTo>
                    <a:pt x="5537" y="138"/>
                  </a:lnTo>
                  <a:lnTo>
                    <a:pt x="5423" y="210"/>
                  </a:lnTo>
                  <a:lnTo>
                    <a:pt x="5304" y="276"/>
                  </a:lnTo>
                  <a:lnTo>
                    <a:pt x="5052" y="414"/>
                  </a:lnTo>
                  <a:lnTo>
                    <a:pt x="4777" y="552"/>
                  </a:lnTo>
                  <a:lnTo>
                    <a:pt x="4478" y="690"/>
                  </a:lnTo>
                  <a:lnTo>
                    <a:pt x="4162" y="827"/>
                  </a:lnTo>
                  <a:lnTo>
                    <a:pt x="3827" y="959"/>
                  </a:lnTo>
                  <a:lnTo>
                    <a:pt x="3468" y="1091"/>
                  </a:lnTo>
                  <a:lnTo>
                    <a:pt x="3091" y="1223"/>
                  </a:lnTo>
                  <a:lnTo>
                    <a:pt x="2697" y="1355"/>
                  </a:lnTo>
                  <a:lnTo>
                    <a:pt x="2284" y="1481"/>
                  </a:lnTo>
                  <a:lnTo>
                    <a:pt x="1860" y="1601"/>
                  </a:lnTo>
                  <a:lnTo>
                    <a:pt x="1417" y="1721"/>
                  </a:lnTo>
                  <a:lnTo>
                    <a:pt x="957" y="1834"/>
                  </a:lnTo>
                  <a:lnTo>
                    <a:pt x="484" y="1948"/>
                  </a:lnTo>
                  <a:lnTo>
                    <a:pt x="0" y="2056"/>
                  </a:lnTo>
                  <a:lnTo>
                    <a:pt x="0" y="2098"/>
                  </a:lnTo>
                  <a:lnTo>
                    <a:pt x="478" y="1990"/>
                  </a:lnTo>
                  <a:lnTo>
                    <a:pt x="951" y="1882"/>
                  </a:lnTo>
                  <a:lnTo>
                    <a:pt x="1405" y="1763"/>
                  </a:lnTo>
                  <a:lnTo>
                    <a:pt x="1842" y="1649"/>
                  </a:lnTo>
                  <a:lnTo>
                    <a:pt x="2266" y="1523"/>
                  </a:lnTo>
                  <a:lnTo>
                    <a:pt x="2679" y="1397"/>
                  </a:lnTo>
                  <a:lnTo>
                    <a:pt x="3067" y="1271"/>
                  </a:lnTo>
                  <a:lnTo>
                    <a:pt x="3444" y="1139"/>
                  </a:lnTo>
                  <a:lnTo>
                    <a:pt x="3803" y="1007"/>
                  </a:lnTo>
                  <a:lnTo>
                    <a:pt x="4138" y="875"/>
                  </a:lnTo>
                  <a:lnTo>
                    <a:pt x="4460" y="737"/>
                  </a:lnTo>
                  <a:lnTo>
                    <a:pt x="4759" y="600"/>
                  </a:lnTo>
                  <a:lnTo>
                    <a:pt x="5040" y="462"/>
                  </a:lnTo>
                  <a:lnTo>
                    <a:pt x="5292" y="324"/>
                  </a:lnTo>
                  <a:lnTo>
                    <a:pt x="5531" y="186"/>
                  </a:lnTo>
                  <a:lnTo>
                    <a:pt x="5740" y="48"/>
                  </a:lnTo>
                  <a:lnTo>
                    <a:pt x="5740" y="0"/>
                  </a:lnTo>
                  <a:lnTo>
                    <a:pt x="574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189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7176" name="Freeform 8"/>
            <p:cNvSpPr>
              <a:spLocks/>
            </p:cNvSpPr>
            <p:nvPr/>
          </p:nvSpPr>
          <p:spPr bwMode="hidden">
            <a:xfrm>
              <a:off x="0" y="102"/>
              <a:ext cx="1961" cy="1265"/>
            </a:xfrm>
            <a:custGeom>
              <a:avLst/>
              <a:gdLst/>
              <a:ahLst/>
              <a:cxnLst>
                <a:cxn ang="0">
                  <a:pos x="1955" y="485"/>
                </a:cxn>
                <a:cxn ang="0">
                  <a:pos x="1901" y="390"/>
                </a:cxn>
                <a:cxn ang="0">
                  <a:pos x="1770" y="306"/>
                </a:cxn>
                <a:cxn ang="0">
                  <a:pos x="1579" y="228"/>
                </a:cxn>
                <a:cxn ang="0">
                  <a:pos x="1327" y="162"/>
                </a:cxn>
                <a:cxn ang="0">
                  <a:pos x="1010" y="102"/>
                </a:cxn>
                <a:cxn ang="0">
                  <a:pos x="646" y="54"/>
                </a:cxn>
                <a:cxn ang="0">
                  <a:pos x="227" y="18"/>
                </a:cxn>
                <a:cxn ang="0">
                  <a:pos x="0" y="12"/>
                </a:cxn>
                <a:cxn ang="0">
                  <a:pos x="431" y="48"/>
                </a:cxn>
                <a:cxn ang="0">
                  <a:pos x="813" y="90"/>
                </a:cxn>
                <a:cxn ang="0">
                  <a:pos x="1148" y="144"/>
                </a:cxn>
                <a:cxn ang="0">
                  <a:pos x="1423" y="204"/>
                </a:cxn>
                <a:cxn ang="0">
                  <a:pos x="1638" y="276"/>
                </a:cxn>
                <a:cxn ang="0">
                  <a:pos x="1794" y="360"/>
                </a:cxn>
                <a:cxn ang="0">
                  <a:pos x="1883" y="443"/>
                </a:cxn>
                <a:cxn ang="0">
                  <a:pos x="1901" y="539"/>
                </a:cxn>
                <a:cxn ang="0">
                  <a:pos x="1854" y="629"/>
                </a:cxn>
                <a:cxn ang="0">
                  <a:pos x="1746" y="719"/>
                </a:cxn>
                <a:cxn ang="0">
                  <a:pos x="1579" y="809"/>
                </a:cxn>
                <a:cxn ang="0">
                  <a:pos x="1357" y="899"/>
                </a:cxn>
                <a:cxn ang="0">
                  <a:pos x="1088" y="989"/>
                </a:cxn>
                <a:cxn ang="0">
                  <a:pos x="765" y="1073"/>
                </a:cxn>
                <a:cxn ang="0">
                  <a:pos x="407" y="1157"/>
                </a:cxn>
                <a:cxn ang="0">
                  <a:pos x="0" y="1241"/>
                </a:cxn>
                <a:cxn ang="0">
                  <a:pos x="215" y="1223"/>
                </a:cxn>
                <a:cxn ang="0">
                  <a:pos x="610" y="1139"/>
                </a:cxn>
                <a:cxn ang="0">
                  <a:pos x="957" y="1049"/>
                </a:cxn>
                <a:cxn ang="0">
                  <a:pos x="1262" y="959"/>
                </a:cxn>
                <a:cxn ang="0">
                  <a:pos x="1513" y="863"/>
                </a:cxn>
                <a:cxn ang="0">
                  <a:pos x="1716" y="767"/>
                </a:cxn>
                <a:cxn ang="0">
                  <a:pos x="1860" y="677"/>
                </a:cxn>
                <a:cxn ang="0">
                  <a:pos x="1937" y="581"/>
                </a:cxn>
                <a:cxn ang="0">
                  <a:pos x="1955" y="533"/>
                </a:cxn>
              </a:cxnLst>
              <a:rect l="0" t="0" r="r" b="b"/>
              <a:pathLst>
                <a:path w="1955" h="1265">
                  <a:moveTo>
                    <a:pt x="1955" y="533"/>
                  </a:moveTo>
                  <a:lnTo>
                    <a:pt x="1955" y="485"/>
                  </a:lnTo>
                  <a:lnTo>
                    <a:pt x="1937" y="438"/>
                  </a:lnTo>
                  <a:lnTo>
                    <a:pt x="1901" y="390"/>
                  </a:lnTo>
                  <a:lnTo>
                    <a:pt x="1842" y="348"/>
                  </a:lnTo>
                  <a:lnTo>
                    <a:pt x="1770" y="306"/>
                  </a:lnTo>
                  <a:lnTo>
                    <a:pt x="1686" y="270"/>
                  </a:lnTo>
                  <a:lnTo>
                    <a:pt x="1579" y="228"/>
                  </a:lnTo>
                  <a:lnTo>
                    <a:pt x="1459" y="198"/>
                  </a:lnTo>
                  <a:lnTo>
                    <a:pt x="1327" y="162"/>
                  </a:lnTo>
                  <a:lnTo>
                    <a:pt x="1178" y="132"/>
                  </a:lnTo>
                  <a:lnTo>
                    <a:pt x="1010" y="102"/>
                  </a:lnTo>
                  <a:lnTo>
                    <a:pt x="837" y="78"/>
                  </a:lnTo>
                  <a:lnTo>
                    <a:pt x="646" y="54"/>
                  </a:lnTo>
                  <a:lnTo>
                    <a:pt x="442" y="36"/>
                  </a:lnTo>
                  <a:lnTo>
                    <a:pt x="227" y="1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1" y="30"/>
                  </a:lnTo>
                  <a:lnTo>
                    <a:pt x="431" y="48"/>
                  </a:lnTo>
                  <a:lnTo>
                    <a:pt x="628" y="66"/>
                  </a:lnTo>
                  <a:lnTo>
                    <a:pt x="813" y="90"/>
                  </a:lnTo>
                  <a:lnTo>
                    <a:pt x="987" y="114"/>
                  </a:lnTo>
                  <a:lnTo>
                    <a:pt x="1148" y="144"/>
                  </a:lnTo>
                  <a:lnTo>
                    <a:pt x="1292" y="174"/>
                  </a:lnTo>
                  <a:lnTo>
                    <a:pt x="1423" y="204"/>
                  </a:lnTo>
                  <a:lnTo>
                    <a:pt x="1537" y="240"/>
                  </a:lnTo>
                  <a:lnTo>
                    <a:pt x="1638" y="276"/>
                  </a:lnTo>
                  <a:lnTo>
                    <a:pt x="1728" y="318"/>
                  </a:lnTo>
                  <a:lnTo>
                    <a:pt x="1794" y="360"/>
                  </a:lnTo>
                  <a:lnTo>
                    <a:pt x="1848" y="402"/>
                  </a:lnTo>
                  <a:lnTo>
                    <a:pt x="1883" y="443"/>
                  </a:lnTo>
                  <a:lnTo>
                    <a:pt x="1901" y="491"/>
                  </a:lnTo>
                  <a:lnTo>
                    <a:pt x="1901" y="539"/>
                  </a:lnTo>
                  <a:lnTo>
                    <a:pt x="1883" y="587"/>
                  </a:lnTo>
                  <a:lnTo>
                    <a:pt x="1854" y="629"/>
                  </a:lnTo>
                  <a:lnTo>
                    <a:pt x="1806" y="677"/>
                  </a:lnTo>
                  <a:lnTo>
                    <a:pt x="1746" y="719"/>
                  </a:lnTo>
                  <a:lnTo>
                    <a:pt x="1668" y="767"/>
                  </a:lnTo>
                  <a:lnTo>
                    <a:pt x="1579" y="809"/>
                  </a:lnTo>
                  <a:lnTo>
                    <a:pt x="1471" y="857"/>
                  </a:lnTo>
                  <a:lnTo>
                    <a:pt x="1357" y="899"/>
                  </a:lnTo>
                  <a:lnTo>
                    <a:pt x="1226" y="941"/>
                  </a:lnTo>
                  <a:lnTo>
                    <a:pt x="1088" y="989"/>
                  </a:lnTo>
                  <a:lnTo>
                    <a:pt x="933" y="1031"/>
                  </a:lnTo>
                  <a:lnTo>
                    <a:pt x="765" y="1073"/>
                  </a:lnTo>
                  <a:lnTo>
                    <a:pt x="592" y="1115"/>
                  </a:lnTo>
                  <a:lnTo>
                    <a:pt x="407" y="1157"/>
                  </a:lnTo>
                  <a:lnTo>
                    <a:pt x="209" y="1199"/>
                  </a:lnTo>
                  <a:lnTo>
                    <a:pt x="0" y="1241"/>
                  </a:lnTo>
                  <a:lnTo>
                    <a:pt x="0" y="1265"/>
                  </a:lnTo>
                  <a:lnTo>
                    <a:pt x="215" y="1223"/>
                  </a:lnTo>
                  <a:lnTo>
                    <a:pt x="413" y="1181"/>
                  </a:lnTo>
                  <a:lnTo>
                    <a:pt x="610" y="1139"/>
                  </a:lnTo>
                  <a:lnTo>
                    <a:pt x="789" y="1091"/>
                  </a:lnTo>
                  <a:lnTo>
                    <a:pt x="957" y="1049"/>
                  </a:lnTo>
                  <a:lnTo>
                    <a:pt x="1118" y="1001"/>
                  </a:lnTo>
                  <a:lnTo>
                    <a:pt x="1262" y="959"/>
                  </a:lnTo>
                  <a:lnTo>
                    <a:pt x="1393" y="911"/>
                  </a:lnTo>
                  <a:lnTo>
                    <a:pt x="1513" y="863"/>
                  </a:lnTo>
                  <a:lnTo>
                    <a:pt x="1620" y="815"/>
                  </a:lnTo>
                  <a:lnTo>
                    <a:pt x="1716" y="767"/>
                  </a:lnTo>
                  <a:lnTo>
                    <a:pt x="1794" y="725"/>
                  </a:lnTo>
                  <a:lnTo>
                    <a:pt x="1860" y="677"/>
                  </a:lnTo>
                  <a:lnTo>
                    <a:pt x="1907" y="629"/>
                  </a:lnTo>
                  <a:lnTo>
                    <a:pt x="1937" y="581"/>
                  </a:lnTo>
                  <a:lnTo>
                    <a:pt x="1955" y="533"/>
                  </a:lnTo>
                  <a:lnTo>
                    <a:pt x="1955" y="533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189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7177" name="Freeform 9"/>
            <p:cNvSpPr>
              <a:spLocks/>
            </p:cNvSpPr>
            <p:nvPr/>
          </p:nvSpPr>
          <p:spPr bwMode="hidden">
            <a:xfrm>
              <a:off x="0" y="0"/>
              <a:ext cx="4709" cy="2901"/>
            </a:xfrm>
            <a:custGeom>
              <a:avLst/>
              <a:gdLst/>
              <a:ahLst/>
              <a:cxnLst>
                <a:cxn ang="0">
                  <a:pos x="4694" y="797"/>
                </a:cxn>
                <a:cxn ang="0">
                  <a:pos x="4664" y="665"/>
                </a:cxn>
                <a:cxn ang="0">
                  <a:pos x="4586" y="540"/>
                </a:cxn>
                <a:cxn ang="0">
                  <a:pos x="4466" y="426"/>
                </a:cxn>
                <a:cxn ang="0">
                  <a:pos x="4299" y="312"/>
                </a:cxn>
                <a:cxn ang="0">
                  <a:pos x="4084" y="216"/>
                </a:cxn>
                <a:cxn ang="0">
                  <a:pos x="3833" y="120"/>
                </a:cxn>
                <a:cxn ang="0">
                  <a:pos x="3540" y="36"/>
                </a:cxn>
                <a:cxn ang="0">
                  <a:pos x="3205" y="0"/>
                </a:cxn>
                <a:cxn ang="0">
                  <a:pos x="3540" y="78"/>
                </a:cxn>
                <a:cxn ang="0">
                  <a:pos x="3833" y="162"/>
                </a:cxn>
                <a:cxn ang="0">
                  <a:pos x="4084" y="258"/>
                </a:cxn>
                <a:cxn ang="0">
                  <a:pos x="4287" y="366"/>
                </a:cxn>
                <a:cxn ang="0">
                  <a:pos x="4443" y="480"/>
                </a:cxn>
                <a:cxn ang="0">
                  <a:pos x="4550" y="605"/>
                </a:cxn>
                <a:cxn ang="0">
                  <a:pos x="4610" y="737"/>
                </a:cxn>
                <a:cxn ang="0">
                  <a:pos x="4610" y="875"/>
                </a:cxn>
                <a:cxn ang="0">
                  <a:pos x="4568" y="1001"/>
                </a:cxn>
                <a:cxn ang="0">
                  <a:pos x="4490" y="1127"/>
                </a:cxn>
                <a:cxn ang="0">
                  <a:pos x="4371" y="1259"/>
                </a:cxn>
                <a:cxn ang="0">
                  <a:pos x="4215" y="1385"/>
                </a:cxn>
                <a:cxn ang="0">
                  <a:pos x="4024" y="1517"/>
                </a:cxn>
                <a:cxn ang="0">
                  <a:pos x="3803" y="1648"/>
                </a:cxn>
                <a:cxn ang="0">
                  <a:pos x="3546" y="1774"/>
                </a:cxn>
                <a:cxn ang="0">
                  <a:pos x="3259" y="1906"/>
                </a:cxn>
                <a:cxn ang="0">
                  <a:pos x="2942" y="2032"/>
                </a:cxn>
                <a:cxn ang="0">
                  <a:pos x="2595" y="2164"/>
                </a:cxn>
                <a:cxn ang="0">
                  <a:pos x="2224" y="2284"/>
                </a:cxn>
                <a:cxn ang="0">
                  <a:pos x="1824" y="2410"/>
                </a:cxn>
                <a:cxn ang="0">
                  <a:pos x="1399" y="2530"/>
                </a:cxn>
                <a:cxn ang="0">
                  <a:pos x="484" y="2757"/>
                </a:cxn>
                <a:cxn ang="0">
                  <a:pos x="0" y="2901"/>
                </a:cxn>
                <a:cxn ang="0">
                  <a:pos x="969" y="2674"/>
                </a:cxn>
                <a:cxn ang="0">
                  <a:pos x="1638" y="2494"/>
                </a:cxn>
                <a:cxn ang="0">
                  <a:pos x="2057" y="2374"/>
                </a:cxn>
                <a:cxn ang="0">
                  <a:pos x="2451" y="2248"/>
                </a:cxn>
                <a:cxn ang="0">
                  <a:pos x="2816" y="2116"/>
                </a:cxn>
                <a:cxn ang="0">
                  <a:pos x="3151" y="1984"/>
                </a:cxn>
                <a:cxn ang="0">
                  <a:pos x="3462" y="1858"/>
                </a:cxn>
                <a:cxn ang="0">
                  <a:pos x="3737" y="1720"/>
                </a:cxn>
                <a:cxn ang="0">
                  <a:pos x="3982" y="1589"/>
                </a:cxn>
                <a:cxn ang="0">
                  <a:pos x="4191" y="1457"/>
                </a:cxn>
                <a:cxn ang="0">
                  <a:pos x="4371" y="1325"/>
                </a:cxn>
                <a:cxn ang="0">
                  <a:pos x="4508" y="1193"/>
                </a:cxn>
                <a:cxn ang="0">
                  <a:pos x="4610" y="1061"/>
                </a:cxn>
                <a:cxn ang="0">
                  <a:pos x="4670" y="935"/>
                </a:cxn>
                <a:cxn ang="0">
                  <a:pos x="4688" y="869"/>
                </a:cxn>
              </a:cxnLst>
              <a:rect l="0" t="0" r="r" b="b"/>
              <a:pathLst>
                <a:path w="4694" h="2901">
                  <a:moveTo>
                    <a:pt x="4688" y="869"/>
                  </a:moveTo>
                  <a:lnTo>
                    <a:pt x="4694" y="797"/>
                  </a:lnTo>
                  <a:lnTo>
                    <a:pt x="4688" y="731"/>
                  </a:lnTo>
                  <a:lnTo>
                    <a:pt x="4664" y="665"/>
                  </a:lnTo>
                  <a:lnTo>
                    <a:pt x="4634" y="599"/>
                  </a:lnTo>
                  <a:lnTo>
                    <a:pt x="4586" y="540"/>
                  </a:lnTo>
                  <a:lnTo>
                    <a:pt x="4532" y="480"/>
                  </a:lnTo>
                  <a:lnTo>
                    <a:pt x="4466" y="426"/>
                  </a:lnTo>
                  <a:lnTo>
                    <a:pt x="4389" y="366"/>
                  </a:lnTo>
                  <a:lnTo>
                    <a:pt x="4299" y="312"/>
                  </a:lnTo>
                  <a:lnTo>
                    <a:pt x="4197" y="264"/>
                  </a:lnTo>
                  <a:lnTo>
                    <a:pt x="4084" y="216"/>
                  </a:lnTo>
                  <a:lnTo>
                    <a:pt x="3964" y="168"/>
                  </a:lnTo>
                  <a:lnTo>
                    <a:pt x="3833" y="120"/>
                  </a:lnTo>
                  <a:lnTo>
                    <a:pt x="3689" y="78"/>
                  </a:lnTo>
                  <a:lnTo>
                    <a:pt x="3540" y="36"/>
                  </a:lnTo>
                  <a:lnTo>
                    <a:pt x="3378" y="0"/>
                  </a:lnTo>
                  <a:lnTo>
                    <a:pt x="3205" y="0"/>
                  </a:lnTo>
                  <a:lnTo>
                    <a:pt x="3378" y="36"/>
                  </a:lnTo>
                  <a:lnTo>
                    <a:pt x="3540" y="78"/>
                  </a:lnTo>
                  <a:lnTo>
                    <a:pt x="3689" y="120"/>
                  </a:lnTo>
                  <a:lnTo>
                    <a:pt x="3833" y="162"/>
                  </a:lnTo>
                  <a:lnTo>
                    <a:pt x="3964" y="210"/>
                  </a:lnTo>
                  <a:lnTo>
                    <a:pt x="4084" y="258"/>
                  </a:lnTo>
                  <a:lnTo>
                    <a:pt x="4191" y="312"/>
                  </a:lnTo>
                  <a:lnTo>
                    <a:pt x="4287" y="366"/>
                  </a:lnTo>
                  <a:lnTo>
                    <a:pt x="4371" y="420"/>
                  </a:lnTo>
                  <a:lnTo>
                    <a:pt x="4443" y="480"/>
                  </a:lnTo>
                  <a:lnTo>
                    <a:pt x="4502" y="540"/>
                  </a:lnTo>
                  <a:lnTo>
                    <a:pt x="4550" y="605"/>
                  </a:lnTo>
                  <a:lnTo>
                    <a:pt x="4586" y="671"/>
                  </a:lnTo>
                  <a:lnTo>
                    <a:pt x="4610" y="737"/>
                  </a:lnTo>
                  <a:lnTo>
                    <a:pt x="4616" y="803"/>
                  </a:lnTo>
                  <a:lnTo>
                    <a:pt x="4610" y="875"/>
                  </a:lnTo>
                  <a:lnTo>
                    <a:pt x="4592" y="935"/>
                  </a:lnTo>
                  <a:lnTo>
                    <a:pt x="4568" y="1001"/>
                  </a:lnTo>
                  <a:lnTo>
                    <a:pt x="4532" y="1067"/>
                  </a:lnTo>
                  <a:lnTo>
                    <a:pt x="4490" y="1127"/>
                  </a:lnTo>
                  <a:lnTo>
                    <a:pt x="4437" y="1193"/>
                  </a:lnTo>
                  <a:lnTo>
                    <a:pt x="4371" y="1259"/>
                  </a:lnTo>
                  <a:lnTo>
                    <a:pt x="4299" y="1325"/>
                  </a:lnTo>
                  <a:lnTo>
                    <a:pt x="4215" y="1385"/>
                  </a:lnTo>
                  <a:lnTo>
                    <a:pt x="4126" y="1451"/>
                  </a:lnTo>
                  <a:lnTo>
                    <a:pt x="4024" y="1517"/>
                  </a:lnTo>
                  <a:lnTo>
                    <a:pt x="3916" y="1583"/>
                  </a:lnTo>
                  <a:lnTo>
                    <a:pt x="3803" y="1648"/>
                  </a:lnTo>
                  <a:lnTo>
                    <a:pt x="3677" y="1714"/>
                  </a:lnTo>
                  <a:lnTo>
                    <a:pt x="3546" y="1774"/>
                  </a:lnTo>
                  <a:lnTo>
                    <a:pt x="3408" y="1840"/>
                  </a:lnTo>
                  <a:lnTo>
                    <a:pt x="3259" y="1906"/>
                  </a:lnTo>
                  <a:lnTo>
                    <a:pt x="3103" y="1972"/>
                  </a:lnTo>
                  <a:lnTo>
                    <a:pt x="2942" y="2032"/>
                  </a:lnTo>
                  <a:lnTo>
                    <a:pt x="2768" y="2098"/>
                  </a:lnTo>
                  <a:lnTo>
                    <a:pt x="2595" y="2164"/>
                  </a:lnTo>
                  <a:lnTo>
                    <a:pt x="2410" y="2224"/>
                  </a:lnTo>
                  <a:lnTo>
                    <a:pt x="2224" y="2284"/>
                  </a:lnTo>
                  <a:lnTo>
                    <a:pt x="2027" y="2350"/>
                  </a:lnTo>
                  <a:lnTo>
                    <a:pt x="1824" y="2410"/>
                  </a:lnTo>
                  <a:lnTo>
                    <a:pt x="1614" y="2470"/>
                  </a:lnTo>
                  <a:lnTo>
                    <a:pt x="1399" y="2530"/>
                  </a:lnTo>
                  <a:lnTo>
                    <a:pt x="957" y="2644"/>
                  </a:lnTo>
                  <a:lnTo>
                    <a:pt x="484" y="2757"/>
                  </a:lnTo>
                  <a:lnTo>
                    <a:pt x="0" y="2865"/>
                  </a:lnTo>
                  <a:lnTo>
                    <a:pt x="0" y="2901"/>
                  </a:lnTo>
                  <a:lnTo>
                    <a:pt x="496" y="2787"/>
                  </a:lnTo>
                  <a:lnTo>
                    <a:pt x="969" y="2674"/>
                  </a:lnTo>
                  <a:lnTo>
                    <a:pt x="1423" y="2554"/>
                  </a:lnTo>
                  <a:lnTo>
                    <a:pt x="1638" y="2494"/>
                  </a:lnTo>
                  <a:lnTo>
                    <a:pt x="1854" y="2434"/>
                  </a:lnTo>
                  <a:lnTo>
                    <a:pt x="2057" y="2374"/>
                  </a:lnTo>
                  <a:lnTo>
                    <a:pt x="2254" y="2308"/>
                  </a:lnTo>
                  <a:lnTo>
                    <a:pt x="2451" y="2248"/>
                  </a:lnTo>
                  <a:lnTo>
                    <a:pt x="2637" y="2182"/>
                  </a:lnTo>
                  <a:lnTo>
                    <a:pt x="2816" y="2116"/>
                  </a:lnTo>
                  <a:lnTo>
                    <a:pt x="2990" y="2050"/>
                  </a:lnTo>
                  <a:lnTo>
                    <a:pt x="3151" y="1984"/>
                  </a:lnTo>
                  <a:lnTo>
                    <a:pt x="3312" y="1924"/>
                  </a:lnTo>
                  <a:lnTo>
                    <a:pt x="3462" y="1858"/>
                  </a:lnTo>
                  <a:lnTo>
                    <a:pt x="3605" y="1792"/>
                  </a:lnTo>
                  <a:lnTo>
                    <a:pt x="3737" y="1720"/>
                  </a:lnTo>
                  <a:lnTo>
                    <a:pt x="3863" y="1654"/>
                  </a:lnTo>
                  <a:lnTo>
                    <a:pt x="3982" y="1589"/>
                  </a:lnTo>
                  <a:lnTo>
                    <a:pt x="4090" y="1523"/>
                  </a:lnTo>
                  <a:lnTo>
                    <a:pt x="4191" y="1457"/>
                  </a:lnTo>
                  <a:lnTo>
                    <a:pt x="4287" y="1391"/>
                  </a:lnTo>
                  <a:lnTo>
                    <a:pt x="4371" y="1325"/>
                  </a:lnTo>
                  <a:lnTo>
                    <a:pt x="4443" y="1259"/>
                  </a:lnTo>
                  <a:lnTo>
                    <a:pt x="4508" y="1193"/>
                  </a:lnTo>
                  <a:lnTo>
                    <a:pt x="4562" y="1127"/>
                  </a:lnTo>
                  <a:lnTo>
                    <a:pt x="4610" y="1061"/>
                  </a:lnTo>
                  <a:lnTo>
                    <a:pt x="4646" y="995"/>
                  </a:lnTo>
                  <a:lnTo>
                    <a:pt x="4670" y="935"/>
                  </a:lnTo>
                  <a:lnTo>
                    <a:pt x="4688" y="869"/>
                  </a:lnTo>
                  <a:lnTo>
                    <a:pt x="4688" y="869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189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7178" name="Freeform 10"/>
            <p:cNvSpPr>
              <a:spLocks/>
            </p:cNvSpPr>
            <p:nvPr/>
          </p:nvSpPr>
          <p:spPr bwMode="hidden">
            <a:xfrm>
              <a:off x="0" y="0"/>
              <a:ext cx="3773" cy="2356"/>
            </a:xfrm>
            <a:custGeom>
              <a:avLst/>
              <a:gdLst/>
              <a:ahLst/>
              <a:cxnLst>
                <a:cxn ang="0">
                  <a:pos x="3761" y="719"/>
                </a:cxn>
                <a:cxn ang="0">
                  <a:pos x="3731" y="599"/>
                </a:cxn>
                <a:cxn ang="0">
                  <a:pos x="3653" y="486"/>
                </a:cxn>
                <a:cxn ang="0">
                  <a:pos x="3522" y="378"/>
                </a:cxn>
                <a:cxn ang="0">
                  <a:pos x="3348" y="282"/>
                </a:cxn>
                <a:cxn ang="0">
                  <a:pos x="3127" y="192"/>
                </a:cxn>
                <a:cxn ang="0">
                  <a:pos x="2864" y="108"/>
                </a:cxn>
                <a:cxn ang="0">
                  <a:pos x="2559" y="36"/>
                </a:cxn>
                <a:cxn ang="0">
                  <a:pos x="2230" y="0"/>
                </a:cxn>
                <a:cxn ang="0">
                  <a:pos x="2577" y="72"/>
                </a:cxn>
                <a:cxn ang="0">
                  <a:pos x="2876" y="150"/>
                </a:cxn>
                <a:cxn ang="0">
                  <a:pos x="3139" y="234"/>
                </a:cxn>
                <a:cxn ang="0">
                  <a:pos x="3348" y="330"/>
                </a:cxn>
                <a:cxn ang="0">
                  <a:pos x="3516" y="432"/>
                </a:cxn>
                <a:cxn ang="0">
                  <a:pos x="3623" y="545"/>
                </a:cxn>
                <a:cxn ang="0">
                  <a:pos x="3683" y="665"/>
                </a:cxn>
                <a:cxn ang="0">
                  <a:pos x="3689" y="791"/>
                </a:cxn>
                <a:cxn ang="0">
                  <a:pos x="3653" y="887"/>
                </a:cxn>
                <a:cxn ang="0">
                  <a:pos x="3593" y="989"/>
                </a:cxn>
                <a:cxn ang="0">
                  <a:pos x="3498" y="1091"/>
                </a:cxn>
                <a:cxn ang="0">
                  <a:pos x="3372" y="1187"/>
                </a:cxn>
                <a:cxn ang="0">
                  <a:pos x="3223" y="1289"/>
                </a:cxn>
                <a:cxn ang="0">
                  <a:pos x="3043" y="1391"/>
                </a:cxn>
                <a:cxn ang="0">
                  <a:pos x="2834" y="1493"/>
                </a:cxn>
                <a:cxn ang="0">
                  <a:pos x="2607" y="1589"/>
                </a:cxn>
                <a:cxn ang="0">
                  <a:pos x="2075" y="1786"/>
                </a:cxn>
                <a:cxn ang="0">
                  <a:pos x="1459" y="1972"/>
                </a:cxn>
                <a:cxn ang="0">
                  <a:pos x="765" y="2158"/>
                </a:cxn>
                <a:cxn ang="0">
                  <a:pos x="0" y="2326"/>
                </a:cxn>
                <a:cxn ang="0">
                  <a:pos x="401" y="2272"/>
                </a:cxn>
                <a:cxn ang="0">
                  <a:pos x="1142" y="2092"/>
                </a:cxn>
                <a:cxn ang="0">
                  <a:pos x="1812" y="1900"/>
                </a:cxn>
                <a:cxn ang="0">
                  <a:pos x="2392" y="1702"/>
                </a:cxn>
                <a:cxn ang="0">
                  <a:pos x="2649" y="1607"/>
                </a:cxn>
                <a:cxn ang="0">
                  <a:pos x="2882" y="1505"/>
                </a:cxn>
                <a:cxn ang="0">
                  <a:pos x="3091" y="1403"/>
                </a:cxn>
                <a:cxn ang="0">
                  <a:pos x="3277" y="1301"/>
                </a:cxn>
                <a:cxn ang="0">
                  <a:pos x="3432" y="1193"/>
                </a:cxn>
                <a:cxn ang="0">
                  <a:pos x="3558" y="1091"/>
                </a:cxn>
                <a:cxn ang="0">
                  <a:pos x="3653" y="989"/>
                </a:cxn>
                <a:cxn ang="0">
                  <a:pos x="3719" y="887"/>
                </a:cxn>
                <a:cxn ang="0">
                  <a:pos x="3755" y="785"/>
                </a:cxn>
              </a:cxnLst>
              <a:rect l="0" t="0" r="r" b="b"/>
              <a:pathLst>
                <a:path w="3761" h="2356">
                  <a:moveTo>
                    <a:pt x="3755" y="785"/>
                  </a:moveTo>
                  <a:lnTo>
                    <a:pt x="3761" y="719"/>
                  </a:lnTo>
                  <a:lnTo>
                    <a:pt x="3755" y="659"/>
                  </a:lnTo>
                  <a:lnTo>
                    <a:pt x="3731" y="599"/>
                  </a:lnTo>
                  <a:lnTo>
                    <a:pt x="3701" y="545"/>
                  </a:lnTo>
                  <a:lnTo>
                    <a:pt x="3653" y="486"/>
                  </a:lnTo>
                  <a:lnTo>
                    <a:pt x="3593" y="432"/>
                  </a:lnTo>
                  <a:lnTo>
                    <a:pt x="3522" y="378"/>
                  </a:lnTo>
                  <a:lnTo>
                    <a:pt x="3444" y="330"/>
                  </a:lnTo>
                  <a:lnTo>
                    <a:pt x="3348" y="282"/>
                  </a:lnTo>
                  <a:lnTo>
                    <a:pt x="3241" y="234"/>
                  </a:lnTo>
                  <a:lnTo>
                    <a:pt x="3127" y="192"/>
                  </a:lnTo>
                  <a:lnTo>
                    <a:pt x="3002" y="150"/>
                  </a:lnTo>
                  <a:lnTo>
                    <a:pt x="2864" y="108"/>
                  </a:lnTo>
                  <a:lnTo>
                    <a:pt x="2715" y="72"/>
                  </a:lnTo>
                  <a:lnTo>
                    <a:pt x="2559" y="36"/>
                  </a:lnTo>
                  <a:lnTo>
                    <a:pt x="2392" y="0"/>
                  </a:lnTo>
                  <a:lnTo>
                    <a:pt x="2230" y="0"/>
                  </a:lnTo>
                  <a:lnTo>
                    <a:pt x="2410" y="36"/>
                  </a:lnTo>
                  <a:lnTo>
                    <a:pt x="2577" y="72"/>
                  </a:lnTo>
                  <a:lnTo>
                    <a:pt x="2732" y="108"/>
                  </a:lnTo>
                  <a:lnTo>
                    <a:pt x="2876" y="150"/>
                  </a:lnTo>
                  <a:lnTo>
                    <a:pt x="3014" y="192"/>
                  </a:lnTo>
                  <a:lnTo>
                    <a:pt x="3139" y="234"/>
                  </a:lnTo>
                  <a:lnTo>
                    <a:pt x="3253" y="282"/>
                  </a:lnTo>
                  <a:lnTo>
                    <a:pt x="3348" y="330"/>
                  </a:lnTo>
                  <a:lnTo>
                    <a:pt x="3438" y="384"/>
                  </a:lnTo>
                  <a:lnTo>
                    <a:pt x="3516" y="432"/>
                  </a:lnTo>
                  <a:lnTo>
                    <a:pt x="3576" y="492"/>
                  </a:lnTo>
                  <a:lnTo>
                    <a:pt x="3623" y="545"/>
                  </a:lnTo>
                  <a:lnTo>
                    <a:pt x="3665" y="605"/>
                  </a:lnTo>
                  <a:lnTo>
                    <a:pt x="3683" y="665"/>
                  </a:lnTo>
                  <a:lnTo>
                    <a:pt x="3695" y="725"/>
                  </a:lnTo>
                  <a:lnTo>
                    <a:pt x="3689" y="791"/>
                  </a:lnTo>
                  <a:lnTo>
                    <a:pt x="3677" y="839"/>
                  </a:lnTo>
                  <a:lnTo>
                    <a:pt x="3653" y="887"/>
                  </a:lnTo>
                  <a:lnTo>
                    <a:pt x="3629" y="941"/>
                  </a:lnTo>
                  <a:lnTo>
                    <a:pt x="3593" y="989"/>
                  </a:lnTo>
                  <a:lnTo>
                    <a:pt x="3546" y="1037"/>
                  </a:lnTo>
                  <a:lnTo>
                    <a:pt x="3498" y="1091"/>
                  </a:lnTo>
                  <a:lnTo>
                    <a:pt x="3438" y="1139"/>
                  </a:lnTo>
                  <a:lnTo>
                    <a:pt x="3372" y="1187"/>
                  </a:lnTo>
                  <a:lnTo>
                    <a:pt x="3301" y="1241"/>
                  </a:lnTo>
                  <a:lnTo>
                    <a:pt x="3223" y="1289"/>
                  </a:lnTo>
                  <a:lnTo>
                    <a:pt x="3133" y="1343"/>
                  </a:lnTo>
                  <a:lnTo>
                    <a:pt x="3043" y="1391"/>
                  </a:lnTo>
                  <a:lnTo>
                    <a:pt x="2942" y="1439"/>
                  </a:lnTo>
                  <a:lnTo>
                    <a:pt x="2834" y="1493"/>
                  </a:lnTo>
                  <a:lnTo>
                    <a:pt x="2727" y="1541"/>
                  </a:lnTo>
                  <a:lnTo>
                    <a:pt x="2607" y="1589"/>
                  </a:lnTo>
                  <a:lnTo>
                    <a:pt x="2356" y="1690"/>
                  </a:lnTo>
                  <a:lnTo>
                    <a:pt x="2075" y="1786"/>
                  </a:lnTo>
                  <a:lnTo>
                    <a:pt x="1782" y="1882"/>
                  </a:lnTo>
                  <a:lnTo>
                    <a:pt x="1459" y="1972"/>
                  </a:lnTo>
                  <a:lnTo>
                    <a:pt x="1124" y="2068"/>
                  </a:lnTo>
                  <a:lnTo>
                    <a:pt x="765" y="2158"/>
                  </a:lnTo>
                  <a:lnTo>
                    <a:pt x="389" y="2242"/>
                  </a:lnTo>
                  <a:lnTo>
                    <a:pt x="0" y="2326"/>
                  </a:lnTo>
                  <a:lnTo>
                    <a:pt x="0" y="2356"/>
                  </a:lnTo>
                  <a:lnTo>
                    <a:pt x="401" y="2272"/>
                  </a:lnTo>
                  <a:lnTo>
                    <a:pt x="777" y="2182"/>
                  </a:lnTo>
                  <a:lnTo>
                    <a:pt x="1142" y="2092"/>
                  </a:lnTo>
                  <a:lnTo>
                    <a:pt x="1483" y="1996"/>
                  </a:lnTo>
                  <a:lnTo>
                    <a:pt x="1812" y="1900"/>
                  </a:lnTo>
                  <a:lnTo>
                    <a:pt x="2111" y="1804"/>
                  </a:lnTo>
                  <a:lnTo>
                    <a:pt x="2392" y="1702"/>
                  </a:lnTo>
                  <a:lnTo>
                    <a:pt x="2523" y="1654"/>
                  </a:lnTo>
                  <a:lnTo>
                    <a:pt x="2649" y="1607"/>
                  </a:lnTo>
                  <a:lnTo>
                    <a:pt x="2768" y="1553"/>
                  </a:lnTo>
                  <a:lnTo>
                    <a:pt x="2882" y="1505"/>
                  </a:lnTo>
                  <a:lnTo>
                    <a:pt x="2990" y="1451"/>
                  </a:lnTo>
                  <a:lnTo>
                    <a:pt x="3091" y="1403"/>
                  </a:lnTo>
                  <a:lnTo>
                    <a:pt x="3187" y="1349"/>
                  </a:lnTo>
                  <a:lnTo>
                    <a:pt x="3277" y="1301"/>
                  </a:lnTo>
                  <a:lnTo>
                    <a:pt x="3354" y="1247"/>
                  </a:lnTo>
                  <a:lnTo>
                    <a:pt x="3432" y="1193"/>
                  </a:lnTo>
                  <a:lnTo>
                    <a:pt x="3498" y="1145"/>
                  </a:lnTo>
                  <a:lnTo>
                    <a:pt x="3558" y="1091"/>
                  </a:lnTo>
                  <a:lnTo>
                    <a:pt x="3611" y="1043"/>
                  </a:lnTo>
                  <a:lnTo>
                    <a:pt x="3653" y="989"/>
                  </a:lnTo>
                  <a:lnTo>
                    <a:pt x="3689" y="941"/>
                  </a:lnTo>
                  <a:lnTo>
                    <a:pt x="3719" y="887"/>
                  </a:lnTo>
                  <a:lnTo>
                    <a:pt x="3743" y="833"/>
                  </a:lnTo>
                  <a:lnTo>
                    <a:pt x="3755" y="785"/>
                  </a:lnTo>
                  <a:lnTo>
                    <a:pt x="3755" y="785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189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7179" name="Freeform 11"/>
            <p:cNvSpPr>
              <a:spLocks/>
            </p:cNvSpPr>
            <p:nvPr/>
          </p:nvSpPr>
          <p:spPr bwMode="hidden">
            <a:xfrm>
              <a:off x="0" y="0"/>
              <a:ext cx="2933" cy="1846"/>
            </a:xfrm>
            <a:custGeom>
              <a:avLst/>
              <a:gdLst/>
              <a:ahLst/>
              <a:cxnLst>
                <a:cxn ang="0">
                  <a:pos x="2924" y="647"/>
                </a:cxn>
                <a:cxn ang="0">
                  <a:pos x="2876" y="528"/>
                </a:cxn>
                <a:cxn ang="0">
                  <a:pos x="2750" y="414"/>
                </a:cxn>
                <a:cxn ang="0">
                  <a:pos x="2559" y="318"/>
                </a:cxn>
                <a:cxn ang="0">
                  <a:pos x="2302" y="228"/>
                </a:cxn>
                <a:cxn ang="0">
                  <a:pos x="1985" y="150"/>
                </a:cxn>
                <a:cxn ang="0">
                  <a:pos x="1608" y="78"/>
                </a:cxn>
                <a:cxn ang="0">
                  <a:pos x="1178" y="24"/>
                </a:cxn>
                <a:cxn ang="0">
                  <a:pos x="694" y="0"/>
                </a:cxn>
                <a:cxn ang="0">
                  <a:pos x="1190" y="48"/>
                </a:cxn>
                <a:cxn ang="0">
                  <a:pos x="1626" y="108"/>
                </a:cxn>
                <a:cxn ang="0">
                  <a:pos x="2009" y="180"/>
                </a:cxn>
                <a:cxn ang="0">
                  <a:pos x="2326" y="264"/>
                </a:cxn>
                <a:cxn ang="0">
                  <a:pos x="2571" y="360"/>
                </a:cxn>
                <a:cxn ang="0">
                  <a:pos x="2750" y="468"/>
                </a:cxn>
                <a:cxn ang="0">
                  <a:pos x="2846" y="587"/>
                </a:cxn>
                <a:cxn ang="0">
                  <a:pos x="2864" y="713"/>
                </a:cxn>
                <a:cxn ang="0">
                  <a:pos x="2840" y="785"/>
                </a:cxn>
                <a:cxn ang="0">
                  <a:pos x="2792" y="857"/>
                </a:cxn>
                <a:cxn ang="0">
                  <a:pos x="2625" y="1001"/>
                </a:cxn>
                <a:cxn ang="0">
                  <a:pos x="2368" y="1145"/>
                </a:cxn>
                <a:cxn ang="0">
                  <a:pos x="2033" y="1289"/>
                </a:cxn>
                <a:cxn ang="0">
                  <a:pos x="1626" y="1433"/>
                </a:cxn>
                <a:cxn ang="0">
                  <a:pos x="1142" y="1571"/>
                </a:cxn>
                <a:cxn ang="0">
                  <a:pos x="604" y="1702"/>
                </a:cxn>
                <a:cxn ang="0">
                  <a:pos x="0" y="1828"/>
                </a:cxn>
                <a:cxn ang="0">
                  <a:pos x="311" y="1780"/>
                </a:cxn>
                <a:cxn ang="0">
                  <a:pos x="897" y="1648"/>
                </a:cxn>
                <a:cxn ang="0">
                  <a:pos x="1417" y="1511"/>
                </a:cxn>
                <a:cxn ang="0">
                  <a:pos x="1871" y="1367"/>
                </a:cxn>
                <a:cxn ang="0">
                  <a:pos x="2254" y="1223"/>
                </a:cxn>
                <a:cxn ang="0">
                  <a:pos x="2559" y="1079"/>
                </a:cxn>
                <a:cxn ang="0">
                  <a:pos x="2774" y="929"/>
                </a:cxn>
                <a:cxn ang="0">
                  <a:pos x="2876" y="815"/>
                </a:cxn>
                <a:cxn ang="0">
                  <a:pos x="2912" y="743"/>
                </a:cxn>
                <a:cxn ang="0">
                  <a:pos x="2924" y="707"/>
                </a:cxn>
              </a:cxnLst>
              <a:rect l="0" t="0" r="r" b="b"/>
              <a:pathLst>
                <a:path w="2924" h="1846">
                  <a:moveTo>
                    <a:pt x="2924" y="707"/>
                  </a:moveTo>
                  <a:lnTo>
                    <a:pt x="2924" y="647"/>
                  </a:lnTo>
                  <a:lnTo>
                    <a:pt x="2912" y="581"/>
                  </a:lnTo>
                  <a:lnTo>
                    <a:pt x="2876" y="528"/>
                  </a:lnTo>
                  <a:lnTo>
                    <a:pt x="2822" y="468"/>
                  </a:lnTo>
                  <a:lnTo>
                    <a:pt x="2750" y="414"/>
                  </a:lnTo>
                  <a:lnTo>
                    <a:pt x="2667" y="366"/>
                  </a:lnTo>
                  <a:lnTo>
                    <a:pt x="2559" y="318"/>
                  </a:lnTo>
                  <a:lnTo>
                    <a:pt x="2440" y="270"/>
                  </a:lnTo>
                  <a:lnTo>
                    <a:pt x="2302" y="228"/>
                  </a:lnTo>
                  <a:lnTo>
                    <a:pt x="2153" y="186"/>
                  </a:lnTo>
                  <a:lnTo>
                    <a:pt x="1985" y="150"/>
                  </a:lnTo>
                  <a:lnTo>
                    <a:pt x="1806" y="114"/>
                  </a:lnTo>
                  <a:lnTo>
                    <a:pt x="1608" y="78"/>
                  </a:lnTo>
                  <a:lnTo>
                    <a:pt x="1399" y="54"/>
                  </a:lnTo>
                  <a:lnTo>
                    <a:pt x="1178" y="24"/>
                  </a:lnTo>
                  <a:lnTo>
                    <a:pt x="945" y="0"/>
                  </a:lnTo>
                  <a:lnTo>
                    <a:pt x="694" y="0"/>
                  </a:lnTo>
                  <a:lnTo>
                    <a:pt x="945" y="24"/>
                  </a:lnTo>
                  <a:lnTo>
                    <a:pt x="1190" y="48"/>
                  </a:lnTo>
                  <a:lnTo>
                    <a:pt x="1417" y="78"/>
                  </a:lnTo>
                  <a:lnTo>
                    <a:pt x="1626" y="108"/>
                  </a:lnTo>
                  <a:lnTo>
                    <a:pt x="1824" y="144"/>
                  </a:lnTo>
                  <a:lnTo>
                    <a:pt x="2009" y="180"/>
                  </a:lnTo>
                  <a:lnTo>
                    <a:pt x="2176" y="222"/>
                  </a:lnTo>
                  <a:lnTo>
                    <a:pt x="2326" y="264"/>
                  </a:lnTo>
                  <a:lnTo>
                    <a:pt x="2457" y="312"/>
                  </a:lnTo>
                  <a:lnTo>
                    <a:pt x="2571" y="360"/>
                  </a:lnTo>
                  <a:lnTo>
                    <a:pt x="2667" y="414"/>
                  </a:lnTo>
                  <a:lnTo>
                    <a:pt x="2750" y="468"/>
                  </a:lnTo>
                  <a:lnTo>
                    <a:pt x="2804" y="528"/>
                  </a:lnTo>
                  <a:lnTo>
                    <a:pt x="2846" y="587"/>
                  </a:lnTo>
                  <a:lnTo>
                    <a:pt x="2864" y="647"/>
                  </a:lnTo>
                  <a:lnTo>
                    <a:pt x="2864" y="713"/>
                  </a:lnTo>
                  <a:lnTo>
                    <a:pt x="2852" y="749"/>
                  </a:lnTo>
                  <a:lnTo>
                    <a:pt x="2840" y="785"/>
                  </a:lnTo>
                  <a:lnTo>
                    <a:pt x="2816" y="821"/>
                  </a:lnTo>
                  <a:lnTo>
                    <a:pt x="2792" y="857"/>
                  </a:lnTo>
                  <a:lnTo>
                    <a:pt x="2721" y="929"/>
                  </a:lnTo>
                  <a:lnTo>
                    <a:pt x="2625" y="1001"/>
                  </a:lnTo>
                  <a:lnTo>
                    <a:pt x="2505" y="1073"/>
                  </a:lnTo>
                  <a:lnTo>
                    <a:pt x="2368" y="1145"/>
                  </a:lnTo>
                  <a:lnTo>
                    <a:pt x="2212" y="1217"/>
                  </a:lnTo>
                  <a:lnTo>
                    <a:pt x="2033" y="1289"/>
                  </a:lnTo>
                  <a:lnTo>
                    <a:pt x="1842" y="1361"/>
                  </a:lnTo>
                  <a:lnTo>
                    <a:pt x="1626" y="1433"/>
                  </a:lnTo>
                  <a:lnTo>
                    <a:pt x="1393" y="1499"/>
                  </a:lnTo>
                  <a:lnTo>
                    <a:pt x="1142" y="1571"/>
                  </a:lnTo>
                  <a:lnTo>
                    <a:pt x="879" y="1636"/>
                  </a:lnTo>
                  <a:lnTo>
                    <a:pt x="604" y="1702"/>
                  </a:lnTo>
                  <a:lnTo>
                    <a:pt x="305" y="1768"/>
                  </a:lnTo>
                  <a:lnTo>
                    <a:pt x="0" y="1828"/>
                  </a:lnTo>
                  <a:lnTo>
                    <a:pt x="0" y="1846"/>
                  </a:lnTo>
                  <a:lnTo>
                    <a:pt x="311" y="1780"/>
                  </a:lnTo>
                  <a:lnTo>
                    <a:pt x="610" y="1714"/>
                  </a:lnTo>
                  <a:lnTo>
                    <a:pt x="897" y="1648"/>
                  </a:lnTo>
                  <a:lnTo>
                    <a:pt x="1166" y="1583"/>
                  </a:lnTo>
                  <a:lnTo>
                    <a:pt x="1417" y="1511"/>
                  </a:lnTo>
                  <a:lnTo>
                    <a:pt x="1656" y="1439"/>
                  </a:lnTo>
                  <a:lnTo>
                    <a:pt x="1871" y="1367"/>
                  </a:lnTo>
                  <a:lnTo>
                    <a:pt x="2075" y="1295"/>
                  </a:lnTo>
                  <a:lnTo>
                    <a:pt x="2254" y="1223"/>
                  </a:lnTo>
                  <a:lnTo>
                    <a:pt x="2416" y="1151"/>
                  </a:lnTo>
                  <a:lnTo>
                    <a:pt x="2559" y="1079"/>
                  </a:lnTo>
                  <a:lnTo>
                    <a:pt x="2679" y="1001"/>
                  </a:lnTo>
                  <a:lnTo>
                    <a:pt x="2774" y="929"/>
                  </a:lnTo>
                  <a:lnTo>
                    <a:pt x="2846" y="857"/>
                  </a:lnTo>
                  <a:lnTo>
                    <a:pt x="2876" y="815"/>
                  </a:lnTo>
                  <a:lnTo>
                    <a:pt x="2900" y="779"/>
                  </a:lnTo>
                  <a:lnTo>
                    <a:pt x="2912" y="743"/>
                  </a:lnTo>
                  <a:lnTo>
                    <a:pt x="2924" y="707"/>
                  </a:lnTo>
                  <a:lnTo>
                    <a:pt x="2924" y="707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189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7180" name="Freeform 12"/>
            <p:cNvSpPr>
              <a:spLocks/>
            </p:cNvSpPr>
            <p:nvPr/>
          </p:nvSpPr>
          <p:spPr bwMode="hidden">
            <a:xfrm>
              <a:off x="114" y="2847"/>
              <a:ext cx="1493" cy="204"/>
            </a:xfrm>
            <a:custGeom>
              <a:avLst/>
              <a:gdLst/>
              <a:ahLst/>
              <a:cxnLst>
                <a:cxn ang="0">
                  <a:pos x="1399" y="204"/>
                </a:cxn>
                <a:cxn ang="0">
                  <a:pos x="0" y="18"/>
                </a:cxn>
                <a:cxn ang="0">
                  <a:pos x="77" y="0"/>
                </a:cxn>
                <a:cxn ang="0">
                  <a:pos x="1488" y="186"/>
                </a:cxn>
                <a:cxn ang="0">
                  <a:pos x="1399" y="204"/>
                </a:cxn>
                <a:cxn ang="0">
                  <a:pos x="1399" y="204"/>
                </a:cxn>
              </a:cxnLst>
              <a:rect l="0" t="0" r="r" b="b"/>
              <a:pathLst>
                <a:path w="1488" h="204">
                  <a:moveTo>
                    <a:pt x="1399" y="204"/>
                  </a:moveTo>
                  <a:lnTo>
                    <a:pt x="0" y="18"/>
                  </a:lnTo>
                  <a:lnTo>
                    <a:pt x="77" y="0"/>
                  </a:lnTo>
                  <a:lnTo>
                    <a:pt x="1488" y="186"/>
                  </a:lnTo>
                  <a:lnTo>
                    <a:pt x="1399" y="204"/>
                  </a:lnTo>
                  <a:lnTo>
                    <a:pt x="1399" y="204"/>
                  </a:lnTo>
                  <a:close/>
                </a:path>
              </a:pathLst>
            </a:custGeom>
            <a:solidFill>
              <a:schemeClr val="bg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7181" name="Rectangle 13"/>
            <p:cNvSpPr>
              <a:spLocks noChangeArrowheads="1"/>
            </p:cNvSpPr>
            <p:nvPr/>
          </p:nvSpPr>
          <p:spPr bwMode="hidden">
            <a:xfrm>
              <a:off x="473" y="3105"/>
              <a:ext cx="1" cy="1"/>
            </a:xfrm>
            <a:prstGeom prst="rect">
              <a:avLst/>
            </a:prstGeom>
            <a:solidFill>
              <a:srgbClr val="141485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7182" name="Rectangle 14"/>
            <p:cNvSpPr>
              <a:spLocks noChangeArrowheads="1"/>
            </p:cNvSpPr>
            <p:nvPr/>
          </p:nvSpPr>
          <p:spPr bwMode="hidden">
            <a:xfrm>
              <a:off x="473" y="3105"/>
              <a:ext cx="1" cy="1"/>
            </a:xfrm>
            <a:prstGeom prst="rect">
              <a:avLst/>
            </a:prstGeom>
            <a:solidFill>
              <a:srgbClr val="141485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  <p:grpSp>
          <p:nvGrpSpPr>
            <p:cNvPr id="7183" name="Group 15"/>
            <p:cNvGrpSpPr>
              <a:grpSpLocks/>
            </p:cNvGrpSpPr>
            <p:nvPr/>
          </p:nvGrpSpPr>
          <p:grpSpPr bwMode="auto">
            <a:xfrm>
              <a:off x="192" y="2284"/>
              <a:ext cx="1254" cy="923"/>
              <a:chOff x="192" y="2284"/>
              <a:chExt cx="1254" cy="923"/>
            </a:xfrm>
          </p:grpSpPr>
          <p:sp>
            <p:nvSpPr>
              <p:cNvPr id="7184" name="Freeform 16"/>
              <p:cNvSpPr>
                <a:spLocks/>
              </p:cNvSpPr>
              <p:nvPr/>
            </p:nvSpPr>
            <p:spPr bwMode="hidden">
              <a:xfrm>
                <a:off x="408" y="3009"/>
                <a:ext cx="47" cy="6"/>
              </a:xfrm>
              <a:custGeom>
                <a:avLst/>
                <a:gdLst/>
                <a:ahLst/>
                <a:cxnLst>
                  <a:cxn ang="0">
                    <a:pos x="47" y="6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47" y="6"/>
                  </a:cxn>
                  <a:cxn ang="0">
                    <a:pos x="47" y="6"/>
                  </a:cxn>
                  <a:cxn ang="0">
                    <a:pos x="47" y="6"/>
                  </a:cxn>
                </a:cxnLst>
                <a:rect l="0" t="0" r="r" b="b"/>
                <a:pathLst>
                  <a:path w="47" h="6">
                    <a:moveTo>
                      <a:pt x="47" y="6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47" y="6"/>
                    </a:lnTo>
                    <a:lnTo>
                      <a:pt x="47" y="6"/>
                    </a:lnTo>
                    <a:lnTo>
                      <a:pt x="47" y="6"/>
                    </a:lnTo>
                    <a:close/>
                  </a:path>
                </a:pathLst>
              </a:custGeom>
              <a:solidFill>
                <a:srgbClr val="14148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185" name="Freeform 17"/>
              <p:cNvSpPr>
                <a:spLocks/>
              </p:cNvSpPr>
              <p:nvPr/>
            </p:nvSpPr>
            <p:spPr bwMode="hidden">
              <a:xfrm>
                <a:off x="912" y="2284"/>
                <a:ext cx="324" cy="162"/>
              </a:xfrm>
              <a:custGeom>
                <a:avLst/>
                <a:gdLst/>
                <a:ahLst/>
                <a:cxnLst>
                  <a:cxn ang="0">
                    <a:pos x="0" y="24"/>
                  </a:cxn>
                  <a:cxn ang="0">
                    <a:pos x="6" y="24"/>
                  </a:cxn>
                  <a:cxn ang="0">
                    <a:pos x="12" y="18"/>
                  </a:cxn>
                  <a:cxn ang="0">
                    <a:pos x="48" y="6"/>
                  </a:cxn>
                  <a:cxn ang="0">
                    <a:pos x="101" y="0"/>
                  </a:cxn>
                  <a:cxn ang="0">
                    <a:pos x="137" y="6"/>
                  </a:cxn>
                  <a:cxn ang="0">
                    <a:pos x="173" y="18"/>
                  </a:cxn>
                  <a:cxn ang="0">
                    <a:pos x="239" y="54"/>
                  </a:cxn>
                  <a:cxn ang="0">
                    <a:pos x="287" y="90"/>
                  </a:cxn>
                  <a:cxn ang="0">
                    <a:pos x="317" y="114"/>
                  </a:cxn>
                  <a:cxn ang="0">
                    <a:pos x="323" y="126"/>
                  </a:cxn>
                  <a:cxn ang="0">
                    <a:pos x="323" y="126"/>
                  </a:cxn>
                  <a:cxn ang="0">
                    <a:pos x="221" y="162"/>
                  </a:cxn>
                  <a:cxn ang="0">
                    <a:pos x="0" y="24"/>
                  </a:cxn>
                  <a:cxn ang="0">
                    <a:pos x="0" y="24"/>
                  </a:cxn>
                </a:cxnLst>
                <a:rect l="0" t="0" r="r" b="b"/>
                <a:pathLst>
                  <a:path w="323" h="162">
                    <a:moveTo>
                      <a:pt x="0" y="24"/>
                    </a:moveTo>
                    <a:lnTo>
                      <a:pt x="6" y="24"/>
                    </a:lnTo>
                    <a:lnTo>
                      <a:pt x="12" y="18"/>
                    </a:lnTo>
                    <a:lnTo>
                      <a:pt x="48" y="6"/>
                    </a:lnTo>
                    <a:lnTo>
                      <a:pt x="101" y="0"/>
                    </a:lnTo>
                    <a:lnTo>
                      <a:pt x="137" y="6"/>
                    </a:lnTo>
                    <a:lnTo>
                      <a:pt x="173" y="18"/>
                    </a:lnTo>
                    <a:lnTo>
                      <a:pt x="239" y="54"/>
                    </a:lnTo>
                    <a:lnTo>
                      <a:pt x="287" y="90"/>
                    </a:lnTo>
                    <a:lnTo>
                      <a:pt x="317" y="114"/>
                    </a:lnTo>
                    <a:lnTo>
                      <a:pt x="323" y="126"/>
                    </a:lnTo>
                    <a:lnTo>
                      <a:pt x="323" y="126"/>
                    </a:lnTo>
                    <a:lnTo>
                      <a:pt x="221" y="162"/>
                    </a:lnTo>
                    <a:lnTo>
                      <a:pt x="0" y="24"/>
                    </a:lnTo>
                    <a:lnTo>
                      <a:pt x="0" y="24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2"/>
                  </a:gs>
                  <a:gs pos="100000">
                    <a:schemeClr val="bg1"/>
                  </a:gs>
                </a:gsLst>
                <a:lin ang="189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186" name="Freeform 18"/>
              <p:cNvSpPr>
                <a:spLocks noEditPoints="1"/>
              </p:cNvSpPr>
              <p:nvPr/>
            </p:nvSpPr>
            <p:spPr bwMode="hidden">
              <a:xfrm>
                <a:off x="192" y="2284"/>
                <a:ext cx="1254" cy="923"/>
              </a:xfrm>
              <a:custGeom>
                <a:avLst/>
                <a:gdLst/>
                <a:ahLst/>
                <a:cxnLst>
                  <a:cxn ang="0">
                    <a:pos x="1166" y="641"/>
                  </a:cxn>
                  <a:cxn ang="0">
                    <a:pos x="1166" y="473"/>
                  </a:cxn>
                  <a:cxn ang="0">
                    <a:pos x="1136" y="384"/>
                  </a:cxn>
                  <a:cxn ang="0">
                    <a:pos x="1112" y="288"/>
                  </a:cxn>
                  <a:cxn ang="0">
                    <a:pos x="1053" y="174"/>
                  </a:cxn>
                  <a:cxn ang="0">
                    <a:pos x="981" y="96"/>
                  </a:cxn>
                  <a:cxn ang="0">
                    <a:pos x="963" y="72"/>
                  </a:cxn>
                  <a:cxn ang="0">
                    <a:pos x="891" y="18"/>
                  </a:cxn>
                  <a:cxn ang="0">
                    <a:pos x="819" y="6"/>
                  </a:cxn>
                  <a:cxn ang="0">
                    <a:pos x="712" y="24"/>
                  </a:cxn>
                  <a:cxn ang="0">
                    <a:pos x="664" y="42"/>
                  </a:cxn>
                  <a:cxn ang="0">
                    <a:pos x="568" y="120"/>
                  </a:cxn>
                  <a:cxn ang="0">
                    <a:pos x="532" y="228"/>
                  </a:cxn>
                  <a:cxn ang="0">
                    <a:pos x="509" y="348"/>
                  </a:cxn>
                  <a:cxn ang="0">
                    <a:pos x="431" y="479"/>
                  </a:cxn>
                  <a:cxn ang="0">
                    <a:pos x="413" y="539"/>
                  </a:cxn>
                  <a:cxn ang="0">
                    <a:pos x="353" y="599"/>
                  </a:cxn>
                  <a:cxn ang="0">
                    <a:pos x="305" y="629"/>
                  </a:cxn>
                  <a:cxn ang="0">
                    <a:pos x="293" y="635"/>
                  </a:cxn>
                  <a:cxn ang="0">
                    <a:pos x="257" y="677"/>
                  </a:cxn>
                  <a:cxn ang="0">
                    <a:pos x="150" y="797"/>
                  </a:cxn>
                  <a:cxn ang="0">
                    <a:pos x="54" y="839"/>
                  </a:cxn>
                  <a:cxn ang="0">
                    <a:pos x="156" y="905"/>
                  </a:cxn>
                  <a:cxn ang="0">
                    <a:pos x="240" y="869"/>
                  </a:cxn>
                  <a:cxn ang="0">
                    <a:pos x="640" y="827"/>
                  </a:cxn>
                  <a:cxn ang="0">
                    <a:pos x="700" y="725"/>
                  </a:cxn>
                  <a:cxn ang="0">
                    <a:pos x="694" y="611"/>
                  </a:cxn>
                  <a:cxn ang="0">
                    <a:pos x="778" y="551"/>
                  </a:cxn>
                  <a:cxn ang="0">
                    <a:pos x="879" y="449"/>
                  </a:cxn>
                  <a:cxn ang="0">
                    <a:pos x="909" y="414"/>
                  </a:cxn>
                  <a:cxn ang="0">
                    <a:pos x="975" y="318"/>
                  </a:cxn>
                  <a:cxn ang="0">
                    <a:pos x="1023" y="336"/>
                  </a:cxn>
                  <a:cxn ang="0">
                    <a:pos x="1118" y="617"/>
                  </a:cxn>
                  <a:cxn ang="0">
                    <a:pos x="1112" y="689"/>
                  </a:cxn>
                  <a:cxn ang="0">
                    <a:pos x="1148" y="749"/>
                  </a:cxn>
                  <a:cxn ang="0">
                    <a:pos x="1202" y="713"/>
                  </a:cxn>
                  <a:cxn ang="0">
                    <a:pos x="1238" y="749"/>
                  </a:cxn>
                  <a:cxn ang="0">
                    <a:pos x="1250" y="743"/>
                  </a:cxn>
                  <a:cxn ang="0">
                    <a:pos x="694" y="264"/>
                  </a:cxn>
                  <a:cxn ang="0">
                    <a:pos x="784" y="372"/>
                  </a:cxn>
                  <a:cxn ang="0">
                    <a:pos x="766" y="443"/>
                  </a:cxn>
                  <a:cxn ang="0">
                    <a:pos x="706" y="515"/>
                  </a:cxn>
                  <a:cxn ang="0">
                    <a:pos x="658" y="569"/>
                  </a:cxn>
                  <a:cxn ang="0">
                    <a:pos x="616" y="593"/>
                  </a:cxn>
                  <a:cxn ang="0">
                    <a:pos x="574" y="617"/>
                  </a:cxn>
                  <a:cxn ang="0">
                    <a:pos x="562" y="707"/>
                  </a:cxn>
                  <a:cxn ang="0">
                    <a:pos x="353" y="755"/>
                  </a:cxn>
                  <a:cxn ang="0">
                    <a:pos x="389" y="641"/>
                  </a:cxn>
                  <a:cxn ang="0">
                    <a:pos x="425" y="647"/>
                  </a:cxn>
                  <a:cxn ang="0">
                    <a:pos x="443" y="617"/>
                  </a:cxn>
                  <a:cxn ang="0">
                    <a:pos x="568" y="515"/>
                  </a:cxn>
                  <a:cxn ang="0">
                    <a:pos x="616" y="473"/>
                  </a:cxn>
                  <a:cxn ang="0">
                    <a:pos x="640" y="396"/>
                  </a:cxn>
                  <a:cxn ang="0">
                    <a:pos x="640" y="378"/>
                  </a:cxn>
                  <a:cxn ang="0">
                    <a:pos x="664" y="270"/>
                  </a:cxn>
                  <a:cxn ang="0">
                    <a:pos x="682" y="192"/>
                  </a:cxn>
                  <a:cxn ang="0">
                    <a:pos x="694" y="264"/>
                  </a:cxn>
                  <a:cxn ang="0">
                    <a:pos x="532" y="455"/>
                  </a:cxn>
                  <a:cxn ang="0">
                    <a:pos x="634" y="803"/>
                  </a:cxn>
                </a:cxnLst>
                <a:rect l="0" t="0" r="r" b="b"/>
                <a:pathLst>
                  <a:path w="1250" h="923">
                    <a:moveTo>
                      <a:pt x="1244" y="713"/>
                    </a:moveTo>
                    <a:lnTo>
                      <a:pt x="1214" y="683"/>
                    </a:lnTo>
                    <a:lnTo>
                      <a:pt x="1166" y="653"/>
                    </a:lnTo>
                    <a:lnTo>
                      <a:pt x="1166" y="653"/>
                    </a:lnTo>
                    <a:lnTo>
                      <a:pt x="1166" y="641"/>
                    </a:lnTo>
                    <a:lnTo>
                      <a:pt x="1172" y="617"/>
                    </a:lnTo>
                    <a:lnTo>
                      <a:pt x="1172" y="581"/>
                    </a:lnTo>
                    <a:lnTo>
                      <a:pt x="1172" y="545"/>
                    </a:lnTo>
                    <a:lnTo>
                      <a:pt x="1172" y="509"/>
                    </a:lnTo>
                    <a:lnTo>
                      <a:pt x="1166" y="473"/>
                    </a:lnTo>
                    <a:lnTo>
                      <a:pt x="1154" y="443"/>
                    </a:lnTo>
                    <a:lnTo>
                      <a:pt x="1148" y="431"/>
                    </a:lnTo>
                    <a:lnTo>
                      <a:pt x="1142" y="425"/>
                    </a:lnTo>
                    <a:lnTo>
                      <a:pt x="1142" y="408"/>
                    </a:lnTo>
                    <a:lnTo>
                      <a:pt x="1136" y="384"/>
                    </a:lnTo>
                    <a:lnTo>
                      <a:pt x="1130" y="354"/>
                    </a:lnTo>
                    <a:lnTo>
                      <a:pt x="1118" y="324"/>
                    </a:lnTo>
                    <a:lnTo>
                      <a:pt x="1106" y="300"/>
                    </a:lnTo>
                    <a:lnTo>
                      <a:pt x="1112" y="294"/>
                    </a:lnTo>
                    <a:lnTo>
                      <a:pt x="1112" y="288"/>
                    </a:lnTo>
                    <a:lnTo>
                      <a:pt x="1112" y="270"/>
                    </a:lnTo>
                    <a:lnTo>
                      <a:pt x="1106" y="252"/>
                    </a:lnTo>
                    <a:lnTo>
                      <a:pt x="1083" y="210"/>
                    </a:lnTo>
                    <a:lnTo>
                      <a:pt x="1059" y="180"/>
                    </a:lnTo>
                    <a:lnTo>
                      <a:pt x="1053" y="174"/>
                    </a:lnTo>
                    <a:lnTo>
                      <a:pt x="1047" y="168"/>
                    </a:lnTo>
                    <a:lnTo>
                      <a:pt x="1041" y="126"/>
                    </a:lnTo>
                    <a:lnTo>
                      <a:pt x="1017" y="114"/>
                    </a:lnTo>
                    <a:lnTo>
                      <a:pt x="987" y="90"/>
                    </a:lnTo>
                    <a:lnTo>
                      <a:pt x="981" y="96"/>
                    </a:lnTo>
                    <a:lnTo>
                      <a:pt x="981" y="102"/>
                    </a:lnTo>
                    <a:lnTo>
                      <a:pt x="975" y="120"/>
                    </a:lnTo>
                    <a:lnTo>
                      <a:pt x="975" y="108"/>
                    </a:lnTo>
                    <a:lnTo>
                      <a:pt x="969" y="90"/>
                    </a:lnTo>
                    <a:lnTo>
                      <a:pt x="963" y="72"/>
                    </a:lnTo>
                    <a:lnTo>
                      <a:pt x="963" y="66"/>
                    </a:lnTo>
                    <a:lnTo>
                      <a:pt x="933" y="42"/>
                    </a:lnTo>
                    <a:lnTo>
                      <a:pt x="921" y="36"/>
                    </a:lnTo>
                    <a:lnTo>
                      <a:pt x="915" y="30"/>
                    </a:lnTo>
                    <a:lnTo>
                      <a:pt x="891" y="18"/>
                    </a:lnTo>
                    <a:lnTo>
                      <a:pt x="885" y="18"/>
                    </a:lnTo>
                    <a:lnTo>
                      <a:pt x="867" y="18"/>
                    </a:lnTo>
                    <a:lnTo>
                      <a:pt x="855" y="18"/>
                    </a:lnTo>
                    <a:lnTo>
                      <a:pt x="849" y="18"/>
                    </a:lnTo>
                    <a:lnTo>
                      <a:pt x="819" y="6"/>
                    </a:lnTo>
                    <a:lnTo>
                      <a:pt x="796" y="0"/>
                    </a:lnTo>
                    <a:lnTo>
                      <a:pt x="772" y="6"/>
                    </a:lnTo>
                    <a:lnTo>
                      <a:pt x="754" y="18"/>
                    </a:lnTo>
                    <a:lnTo>
                      <a:pt x="730" y="18"/>
                    </a:lnTo>
                    <a:lnTo>
                      <a:pt x="712" y="24"/>
                    </a:lnTo>
                    <a:lnTo>
                      <a:pt x="700" y="30"/>
                    </a:lnTo>
                    <a:lnTo>
                      <a:pt x="700" y="30"/>
                    </a:lnTo>
                    <a:lnTo>
                      <a:pt x="694" y="30"/>
                    </a:lnTo>
                    <a:lnTo>
                      <a:pt x="688" y="30"/>
                    </a:lnTo>
                    <a:lnTo>
                      <a:pt x="664" y="42"/>
                    </a:lnTo>
                    <a:lnTo>
                      <a:pt x="628" y="60"/>
                    </a:lnTo>
                    <a:lnTo>
                      <a:pt x="586" y="90"/>
                    </a:lnTo>
                    <a:lnTo>
                      <a:pt x="574" y="108"/>
                    </a:lnTo>
                    <a:lnTo>
                      <a:pt x="562" y="120"/>
                    </a:lnTo>
                    <a:lnTo>
                      <a:pt x="568" y="120"/>
                    </a:lnTo>
                    <a:lnTo>
                      <a:pt x="568" y="114"/>
                    </a:lnTo>
                    <a:lnTo>
                      <a:pt x="550" y="150"/>
                    </a:lnTo>
                    <a:lnTo>
                      <a:pt x="538" y="192"/>
                    </a:lnTo>
                    <a:lnTo>
                      <a:pt x="532" y="216"/>
                    </a:lnTo>
                    <a:lnTo>
                      <a:pt x="532" y="228"/>
                    </a:lnTo>
                    <a:lnTo>
                      <a:pt x="532" y="228"/>
                    </a:lnTo>
                    <a:lnTo>
                      <a:pt x="527" y="246"/>
                    </a:lnTo>
                    <a:lnTo>
                      <a:pt x="521" y="276"/>
                    </a:lnTo>
                    <a:lnTo>
                      <a:pt x="515" y="312"/>
                    </a:lnTo>
                    <a:lnTo>
                      <a:pt x="509" y="348"/>
                    </a:lnTo>
                    <a:lnTo>
                      <a:pt x="473" y="390"/>
                    </a:lnTo>
                    <a:lnTo>
                      <a:pt x="473" y="396"/>
                    </a:lnTo>
                    <a:lnTo>
                      <a:pt x="467" y="402"/>
                    </a:lnTo>
                    <a:lnTo>
                      <a:pt x="449" y="437"/>
                    </a:lnTo>
                    <a:lnTo>
                      <a:pt x="431" y="479"/>
                    </a:lnTo>
                    <a:lnTo>
                      <a:pt x="419" y="521"/>
                    </a:lnTo>
                    <a:lnTo>
                      <a:pt x="413" y="527"/>
                    </a:lnTo>
                    <a:lnTo>
                      <a:pt x="413" y="533"/>
                    </a:lnTo>
                    <a:lnTo>
                      <a:pt x="413" y="539"/>
                    </a:lnTo>
                    <a:lnTo>
                      <a:pt x="413" y="539"/>
                    </a:lnTo>
                    <a:lnTo>
                      <a:pt x="413" y="539"/>
                    </a:lnTo>
                    <a:lnTo>
                      <a:pt x="413" y="539"/>
                    </a:lnTo>
                    <a:lnTo>
                      <a:pt x="413" y="539"/>
                    </a:lnTo>
                    <a:lnTo>
                      <a:pt x="413" y="539"/>
                    </a:lnTo>
                    <a:lnTo>
                      <a:pt x="353" y="599"/>
                    </a:lnTo>
                    <a:lnTo>
                      <a:pt x="347" y="599"/>
                    </a:lnTo>
                    <a:lnTo>
                      <a:pt x="341" y="599"/>
                    </a:lnTo>
                    <a:lnTo>
                      <a:pt x="335" y="611"/>
                    </a:lnTo>
                    <a:lnTo>
                      <a:pt x="311" y="629"/>
                    </a:lnTo>
                    <a:lnTo>
                      <a:pt x="305" y="629"/>
                    </a:lnTo>
                    <a:lnTo>
                      <a:pt x="299" y="629"/>
                    </a:lnTo>
                    <a:lnTo>
                      <a:pt x="299" y="635"/>
                    </a:lnTo>
                    <a:lnTo>
                      <a:pt x="293" y="635"/>
                    </a:lnTo>
                    <a:lnTo>
                      <a:pt x="293" y="635"/>
                    </a:lnTo>
                    <a:lnTo>
                      <a:pt x="293" y="635"/>
                    </a:lnTo>
                    <a:lnTo>
                      <a:pt x="293" y="635"/>
                    </a:lnTo>
                    <a:lnTo>
                      <a:pt x="257" y="659"/>
                    </a:lnTo>
                    <a:lnTo>
                      <a:pt x="257" y="665"/>
                    </a:lnTo>
                    <a:lnTo>
                      <a:pt x="257" y="665"/>
                    </a:lnTo>
                    <a:lnTo>
                      <a:pt x="257" y="677"/>
                    </a:lnTo>
                    <a:lnTo>
                      <a:pt x="257" y="701"/>
                    </a:lnTo>
                    <a:lnTo>
                      <a:pt x="257" y="719"/>
                    </a:lnTo>
                    <a:lnTo>
                      <a:pt x="257" y="731"/>
                    </a:lnTo>
                    <a:lnTo>
                      <a:pt x="216" y="725"/>
                    </a:lnTo>
                    <a:lnTo>
                      <a:pt x="150" y="797"/>
                    </a:lnTo>
                    <a:lnTo>
                      <a:pt x="150" y="827"/>
                    </a:lnTo>
                    <a:lnTo>
                      <a:pt x="174" y="827"/>
                    </a:lnTo>
                    <a:lnTo>
                      <a:pt x="114" y="845"/>
                    </a:lnTo>
                    <a:lnTo>
                      <a:pt x="108" y="851"/>
                    </a:lnTo>
                    <a:lnTo>
                      <a:pt x="54" y="839"/>
                    </a:lnTo>
                    <a:lnTo>
                      <a:pt x="0" y="857"/>
                    </a:lnTo>
                    <a:lnTo>
                      <a:pt x="0" y="875"/>
                    </a:lnTo>
                    <a:lnTo>
                      <a:pt x="102" y="893"/>
                    </a:lnTo>
                    <a:lnTo>
                      <a:pt x="96" y="893"/>
                    </a:lnTo>
                    <a:lnTo>
                      <a:pt x="156" y="905"/>
                    </a:lnTo>
                    <a:lnTo>
                      <a:pt x="168" y="899"/>
                    </a:lnTo>
                    <a:lnTo>
                      <a:pt x="311" y="923"/>
                    </a:lnTo>
                    <a:lnTo>
                      <a:pt x="365" y="911"/>
                    </a:lnTo>
                    <a:lnTo>
                      <a:pt x="371" y="887"/>
                    </a:lnTo>
                    <a:lnTo>
                      <a:pt x="240" y="869"/>
                    </a:lnTo>
                    <a:lnTo>
                      <a:pt x="240" y="863"/>
                    </a:lnTo>
                    <a:lnTo>
                      <a:pt x="497" y="791"/>
                    </a:lnTo>
                    <a:lnTo>
                      <a:pt x="503" y="809"/>
                    </a:lnTo>
                    <a:lnTo>
                      <a:pt x="640" y="827"/>
                    </a:lnTo>
                    <a:lnTo>
                      <a:pt x="640" y="827"/>
                    </a:lnTo>
                    <a:lnTo>
                      <a:pt x="700" y="725"/>
                    </a:lnTo>
                    <a:lnTo>
                      <a:pt x="700" y="725"/>
                    </a:lnTo>
                    <a:lnTo>
                      <a:pt x="700" y="725"/>
                    </a:lnTo>
                    <a:lnTo>
                      <a:pt x="700" y="725"/>
                    </a:lnTo>
                    <a:lnTo>
                      <a:pt x="700" y="725"/>
                    </a:lnTo>
                    <a:lnTo>
                      <a:pt x="658" y="719"/>
                    </a:lnTo>
                    <a:lnTo>
                      <a:pt x="664" y="653"/>
                    </a:lnTo>
                    <a:lnTo>
                      <a:pt x="664" y="653"/>
                    </a:lnTo>
                    <a:lnTo>
                      <a:pt x="670" y="623"/>
                    </a:lnTo>
                    <a:lnTo>
                      <a:pt x="694" y="611"/>
                    </a:lnTo>
                    <a:lnTo>
                      <a:pt x="694" y="605"/>
                    </a:lnTo>
                    <a:lnTo>
                      <a:pt x="694" y="605"/>
                    </a:lnTo>
                    <a:lnTo>
                      <a:pt x="718" y="587"/>
                    </a:lnTo>
                    <a:lnTo>
                      <a:pt x="748" y="569"/>
                    </a:lnTo>
                    <a:lnTo>
                      <a:pt x="778" y="551"/>
                    </a:lnTo>
                    <a:lnTo>
                      <a:pt x="796" y="533"/>
                    </a:lnTo>
                    <a:lnTo>
                      <a:pt x="819" y="515"/>
                    </a:lnTo>
                    <a:lnTo>
                      <a:pt x="843" y="497"/>
                    </a:lnTo>
                    <a:lnTo>
                      <a:pt x="867" y="467"/>
                    </a:lnTo>
                    <a:lnTo>
                      <a:pt x="879" y="449"/>
                    </a:lnTo>
                    <a:lnTo>
                      <a:pt x="879" y="443"/>
                    </a:lnTo>
                    <a:lnTo>
                      <a:pt x="885" y="443"/>
                    </a:lnTo>
                    <a:lnTo>
                      <a:pt x="891" y="431"/>
                    </a:lnTo>
                    <a:lnTo>
                      <a:pt x="903" y="425"/>
                    </a:lnTo>
                    <a:lnTo>
                      <a:pt x="909" y="414"/>
                    </a:lnTo>
                    <a:lnTo>
                      <a:pt x="909" y="390"/>
                    </a:lnTo>
                    <a:lnTo>
                      <a:pt x="903" y="360"/>
                    </a:lnTo>
                    <a:lnTo>
                      <a:pt x="927" y="348"/>
                    </a:lnTo>
                    <a:lnTo>
                      <a:pt x="951" y="330"/>
                    </a:lnTo>
                    <a:lnTo>
                      <a:pt x="975" y="318"/>
                    </a:lnTo>
                    <a:lnTo>
                      <a:pt x="993" y="300"/>
                    </a:lnTo>
                    <a:lnTo>
                      <a:pt x="999" y="306"/>
                    </a:lnTo>
                    <a:lnTo>
                      <a:pt x="1011" y="306"/>
                    </a:lnTo>
                    <a:lnTo>
                      <a:pt x="1023" y="336"/>
                    </a:lnTo>
                    <a:lnTo>
                      <a:pt x="1023" y="336"/>
                    </a:lnTo>
                    <a:lnTo>
                      <a:pt x="1071" y="449"/>
                    </a:lnTo>
                    <a:lnTo>
                      <a:pt x="1071" y="467"/>
                    </a:lnTo>
                    <a:lnTo>
                      <a:pt x="1077" y="497"/>
                    </a:lnTo>
                    <a:lnTo>
                      <a:pt x="1101" y="563"/>
                    </a:lnTo>
                    <a:lnTo>
                      <a:pt x="1118" y="617"/>
                    </a:lnTo>
                    <a:lnTo>
                      <a:pt x="1124" y="641"/>
                    </a:lnTo>
                    <a:lnTo>
                      <a:pt x="1124" y="653"/>
                    </a:lnTo>
                    <a:lnTo>
                      <a:pt x="1118" y="659"/>
                    </a:lnTo>
                    <a:lnTo>
                      <a:pt x="1112" y="671"/>
                    </a:lnTo>
                    <a:lnTo>
                      <a:pt x="1112" y="689"/>
                    </a:lnTo>
                    <a:lnTo>
                      <a:pt x="1118" y="701"/>
                    </a:lnTo>
                    <a:lnTo>
                      <a:pt x="1124" y="719"/>
                    </a:lnTo>
                    <a:lnTo>
                      <a:pt x="1130" y="737"/>
                    </a:lnTo>
                    <a:lnTo>
                      <a:pt x="1136" y="749"/>
                    </a:lnTo>
                    <a:lnTo>
                      <a:pt x="1148" y="749"/>
                    </a:lnTo>
                    <a:lnTo>
                      <a:pt x="1154" y="743"/>
                    </a:lnTo>
                    <a:lnTo>
                      <a:pt x="1154" y="725"/>
                    </a:lnTo>
                    <a:lnTo>
                      <a:pt x="1148" y="707"/>
                    </a:lnTo>
                    <a:lnTo>
                      <a:pt x="1148" y="701"/>
                    </a:lnTo>
                    <a:lnTo>
                      <a:pt x="1202" y="713"/>
                    </a:lnTo>
                    <a:lnTo>
                      <a:pt x="1208" y="719"/>
                    </a:lnTo>
                    <a:lnTo>
                      <a:pt x="1214" y="737"/>
                    </a:lnTo>
                    <a:lnTo>
                      <a:pt x="1220" y="749"/>
                    </a:lnTo>
                    <a:lnTo>
                      <a:pt x="1232" y="755"/>
                    </a:lnTo>
                    <a:lnTo>
                      <a:pt x="1238" y="749"/>
                    </a:lnTo>
                    <a:lnTo>
                      <a:pt x="1232" y="737"/>
                    </a:lnTo>
                    <a:lnTo>
                      <a:pt x="1238" y="749"/>
                    </a:lnTo>
                    <a:lnTo>
                      <a:pt x="1244" y="755"/>
                    </a:lnTo>
                    <a:lnTo>
                      <a:pt x="1250" y="749"/>
                    </a:lnTo>
                    <a:lnTo>
                      <a:pt x="1250" y="743"/>
                    </a:lnTo>
                    <a:lnTo>
                      <a:pt x="1250" y="731"/>
                    </a:lnTo>
                    <a:lnTo>
                      <a:pt x="1244" y="719"/>
                    </a:lnTo>
                    <a:lnTo>
                      <a:pt x="1244" y="713"/>
                    </a:lnTo>
                    <a:lnTo>
                      <a:pt x="1244" y="713"/>
                    </a:lnTo>
                    <a:close/>
                    <a:moveTo>
                      <a:pt x="694" y="264"/>
                    </a:moveTo>
                    <a:lnTo>
                      <a:pt x="700" y="276"/>
                    </a:lnTo>
                    <a:lnTo>
                      <a:pt x="712" y="288"/>
                    </a:lnTo>
                    <a:lnTo>
                      <a:pt x="742" y="330"/>
                    </a:lnTo>
                    <a:lnTo>
                      <a:pt x="778" y="360"/>
                    </a:lnTo>
                    <a:lnTo>
                      <a:pt x="784" y="372"/>
                    </a:lnTo>
                    <a:lnTo>
                      <a:pt x="790" y="378"/>
                    </a:lnTo>
                    <a:lnTo>
                      <a:pt x="796" y="384"/>
                    </a:lnTo>
                    <a:lnTo>
                      <a:pt x="796" y="384"/>
                    </a:lnTo>
                    <a:lnTo>
                      <a:pt x="790" y="431"/>
                    </a:lnTo>
                    <a:lnTo>
                      <a:pt x="766" y="443"/>
                    </a:lnTo>
                    <a:lnTo>
                      <a:pt x="748" y="461"/>
                    </a:lnTo>
                    <a:lnTo>
                      <a:pt x="724" y="485"/>
                    </a:lnTo>
                    <a:lnTo>
                      <a:pt x="712" y="503"/>
                    </a:lnTo>
                    <a:lnTo>
                      <a:pt x="712" y="509"/>
                    </a:lnTo>
                    <a:lnTo>
                      <a:pt x="706" y="515"/>
                    </a:lnTo>
                    <a:lnTo>
                      <a:pt x="688" y="533"/>
                    </a:lnTo>
                    <a:lnTo>
                      <a:pt x="670" y="551"/>
                    </a:lnTo>
                    <a:lnTo>
                      <a:pt x="658" y="563"/>
                    </a:lnTo>
                    <a:lnTo>
                      <a:pt x="658" y="569"/>
                    </a:lnTo>
                    <a:lnTo>
                      <a:pt x="658" y="569"/>
                    </a:lnTo>
                    <a:lnTo>
                      <a:pt x="658" y="569"/>
                    </a:lnTo>
                    <a:lnTo>
                      <a:pt x="652" y="569"/>
                    </a:lnTo>
                    <a:lnTo>
                      <a:pt x="652" y="575"/>
                    </a:lnTo>
                    <a:lnTo>
                      <a:pt x="640" y="581"/>
                    </a:lnTo>
                    <a:lnTo>
                      <a:pt x="616" y="593"/>
                    </a:lnTo>
                    <a:lnTo>
                      <a:pt x="604" y="599"/>
                    </a:lnTo>
                    <a:lnTo>
                      <a:pt x="592" y="605"/>
                    </a:lnTo>
                    <a:lnTo>
                      <a:pt x="592" y="605"/>
                    </a:lnTo>
                    <a:lnTo>
                      <a:pt x="586" y="611"/>
                    </a:lnTo>
                    <a:lnTo>
                      <a:pt x="574" y="617"/>
                    </a:lnTo>
                    <a:lnTo>
                      <a:pt x="562" y="629"/>
                    </a:lnTo>
                    <a:lnTo>
                      <a:pt x="550" y="635"/>
                    </a:lnTo>
                    <a:lnTo>
                      <a:pt x="550" y="653"/>
                    </a:lnTo>
                    <a:lnTo>
                      <a:pt x="556" y="677"/>
                    </a:lnTo>
                    <a:lnTo>
                      <a:pt x="562" y="707"/>
                    </a:lnTo>
                    <a:lnTo>
                      <a:pt x="538" y="737"/>
                    </a:lnTo>
                    <a:lnTo>
                      <a:pt x="377" y="785"/>
                    </a:lnTo>
                    <a:lnTo>
                      <a:pt x="365" y="761"/>
                    </a:lnTo>
                    <a:lnTo>
                      <a:pt x="359" y="755"/>
                    </a:lnTo>
                    <a:lnTo>
                      <a:pt x="353" y="755"/>
                    </a:lnTo>
                    <a:lnTo>
                      <a:pt x="359" y="683"/>
                    </a:lnTo>
                    <a:lnTo>
                      <a:pt x="365" y="671"/>
                    </a:lnTo>
                    <a:lnTo>
                      <a:pt x="371" y="665"/>
                    </a:lnTo>
                    <a:lnTo>
                      <a:pt x="389" y="641"/>
                    </a:lnTo>
                    <a:lnTo>
                      <a:pt x="389" y="641"/>
                    </a:lnTo>
                    <a:lnTo>
                      <a:pt x="413" y="629"/>
                    </a:lnTo>
                    <a:lnTo>
                      <a:pt x="431" y="611"/>
                    </a:lnTo>
                    <a:lnTo>
                      <a:pt x="419" y="623"/>
                    </a:lnTo>
                    <a:lnTo>
                      <a:pt x="419" y="629"/>
                    </a:lnTo>
                    <a:lnTo>
                      <a:pt x="425" y="647"/>
                    </a:lnTo>
                    <a:lnTo>
                      <a:pt x="425" y="659"/>
                    </a:lnTo>
                    <a:lnTo>
                      <a:pt x="431" y="665"/>
                    </a:lnTo>
                    <a:lnTo>
                      <a:pt x="437" y="659"/>
                    </a:lnTo>
                    <a:lnTo>
                      <a:pt x="443" y="635"/>
                    </a:lnTo>
                    <a:lnTo>
                      <a:pt x="443" y="617"/>
                    </a:lnTo>
                    <a:lnTo>
                      <a:pt x="443" y="605"/>
                    </a:lnTo>
                    <a:lnTo>
                      <a:pt x="491" y="575"/>
                    </a:lnTo>
                    <a:lnTo>
                      <a:pt x="527" y="545"/>
                    </a:lnTo>
                    <a:lnTo>
                      <a:pt x="550" y="527"/>
                    </a:lnTo>
                    <a:lnTo>
                      <a:pt x="568" y="515"/>
                    </a:lnTo>
                    <a:lnTo>
                      <a:pt x="586" y="503"/>
                    </a:lnTo>
                    <a:lnTo>
                      <a:pt x="598" y="497"/>
                    </a:lnTo>
                    <a:lnTo>
                      <a:pt x="610" y="485"/>
                    </a:lnTo>
                    <a:lnTo>
                      <a:pt x="616" y="479"/>
                    </a:lnTo>
                    <a:lnTo>
                      <a:pt x="616" y="473"/>
                    </a:lnTo>
                    <a:lnTo>
                      <a:pt x="628" y="455"/>
                    </a:lnTo>
                    <a:lnTo>
                      <a:pt x="634" y="431"/>
                    </a:lnTo>
                    <a:lnTo>
                      <a:pt x="640" y="408"/>
                    </a:lnTo>
                    <a:lnTo>
                      <a:pt x="640" y="402"/>
                    </a:lnTo>
                    <a:lnTo>
                      <a:pt x="640" y="396"/>
                    </a:lnTo>
                    <a:lnTo>
                      <a:pt x="628" y="396"/>
                    </a:lnTo>
                    <a:lnTo>
                      <a:pt x="634" y="396"/>
                    </a:lnTo>
                    <a:lnTo>
                      <a:pt x="634" y="396"/>
                    </a:lnTo>
                    <a:lnTo>
                      <a:pt x="634" y="390"/>
                    </a:lnTo>
                    <a:lnTo>
                      <a:pt x="640" y="378"/>
                    </a:lnTo>
                    <a:lnTo>
                      <a:pt x="652" y="336"/>
                    </a:lnTo>
                    <a:lnTo>
                      <a:pt x="664" y="300"/>
                    </a:lnTo>
                    <a:lnTo>
                      <a:pt x="664" y="282"/>
                    </a:lnTo>
                    <a:lnTo>
                      <a:pt x="670" y="276"/>
                    </a:lnTo>
                    <a:lnTo>
                      <a:pt x="664" y="270"/>
                    </a:lnTo>
                    <a:lnTo>
                      <a:pt x="658" y="258"/>
                    </a:lnTo>
                    <a:lnTo>
                      <a:pt x="646" y="246"/>
                    </a:lnTo>
                    <a:lnTo>
                      <a:pt x="640" y="240"/>
                    </a:lnTo>
                    <a:lnTo>
                      <a:pt x="676" y="258"/>
                    </a:lnTo>
                    <a:lnTo>
                      <a:pt x="682" y="192"/>
                    </a:lnTo>
                    <a:lnTo>
                      <a:pt x="682" y="198"/>
                    </a:lnTo>
                    <a:lnTo>
                      <a:pt x="682" y="222"/>
                    </a:lnTo>
                    <a:lnTo>
                      <a:pt x="688" y="246"/>
                    </a:lnTo>
                    <a:lnTo>
                      <a:pt x="694" y="264"/>
                    </a:lnTo>
                    <a:lnTo>
                      <a:pt x="694" y="264"/>
                    </a:lnTo>
                    <a:close/>
                    <a:moveTo>
                      <a:pt x="532" y="455"/>
                    </a:moveTo>
                    <a:lnTo>
                      <a:pt x="527" y="461"/>
                    </a:lnTo>
                    <a:lnTo>
                      <a:pt x="532" y="449"/>
                    </a:lnTo>
                    <a:lnTo>
                      <a:pt x="532" y="455"/>
                    </a:lnTo>
                    <a:lnTo>
                      <a:pt x="532" y="455"/>
                    </a:lnTo>
                    <a:close/>
                    <a:moveTo>
                      <a:pt x="634" y="803"/>
                    </a:moveTo>
                    <a:lnTo>
                      <a:pt x="634" y="803"/>
                    </a:lnTo>
                    <a:lnTo>
                      <a:pt x="634" y="803"/>
                    </a:lnTo>
                    <a:lnTo>
                      <a:pt x="634" y="803"/>
                    </a:lnTo>
                    <a:lnTo>
                      <a:pt x="634" y="803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187" name="Freeform 19"/>
              <p:cNvSpPr>
                <a:spLocks/>
              </p:cNvSpPr>
              <p:nvPr/>
            </p:nvSpPr>
            <p:spPr bwMode="hidden">
              <a:xfrm>
                <a:off x="684" y="2709"/>
                <a:ext cx="47" cy="78"/>
              </a:xfrm>
              <a:custGeom>
                <a:avLst/>
                <a:gdLst/>
                <a:ahLst/>
                <a:cxnLst>
                  <a:cxn ang="0">
                    <a:pos x="12" y="72"/>
                  </a:cxn>
                  <a:cxn ang="0">
                    <a:pos x="18" y="60"/>
                  </a:cxn>
                  <a:cxn ang="0">
                    <a:pos x="24" y="54"/>
                  </a:cxn>
                  <a:cxn ang="0">
                    <a:pos x="47" y="0"/>
                  </a:cxn>
                  <a:cxn ang="0">
                    <a:pos x="0" y="78"/>
                  </a:cxn>
                  <a:cxn ang="0">
                    <a:pos x="12" y="72"/>
                  </a:cxn>
                  <a:cxn ang="0">
                    <a:pos x="12" y="72"/>
                  </a:cxn>
                </a:cxnLst>
                <a:rect l="0" t="0" r="r" b="b"/>
                <a:pathLst>
                  <a:path w="47" h="78">
                    <a:moveTo>
                      <a:pt x="12" y="72"/>
                    </a:moveTo>
                    <a:lnTo>
                      <a:pt x="18" y="60"/>
                    </a:lnTo>
                    <a:lnTo>
                      <a:pt x="24" y="54"/>
                    </a:lnTo>
                    <a:lnTo>
                      <a:pt x="47" y="0"/>
                    </a:lnTo>
                    <a:lnTo>
                      <a:pt x="0" y="78"/>
                    </a:lnTo>
                    <a:lnTo>
                      <a:pt x="12" y="72"/>
                    </a:lnTo>
                    <a:lnTo>
                      <a:pt x="12" y="72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2"/>
                  </a:gs>
                  <a:gs pos="100000">
                    <a:schemeClr val="bg1"/>
                  </a:gs>
                </a:gsLst>
                <a:lin ang="189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188" name="Freeform 20"/>
              <p:cNvSpPr>
                <a:spLocks/>
              </p:cNvSpPr>
              <p:nvPr/>
            </p:nvSpPr>
            <p:spPr bwMode="hidden">
              <a:xfrm>
                <a:off x="1284" y="2572"/>
                <a:ext cx="149" cy="419"/>
              </a:xfrm>
              <a:custGeom>
                <a:avLst/>
                <a:gdLst/>
                <a:ahLst/>
                <a:cxnLst>
                  <a:cxn ang="0">
                    <a:pos x="29" y="96"/>
                  </a:cxn>
                  <a:cxn ang="0">
                    <a:pos x="41" y="126"/>
                  </a:cxn>
                  <a:cxn ang="0">
                    <a:pos x="29" y="161"/>
                  </a:cxn>
                  <a:cxn ang="0">
                    <a:pos x="47" y="149"/>
                  </a:cxn>
                  <a:cxn ang="0">
                    <a:pos x="53" y="347"/>
                  </a:cxn>
                  <a:cxn ang="0">
                    <a:pos x="65" y="371"/>
                  </a:cxn>
                  <a:cxn ang="0">
                    <a:pos x="65" y="377"/>
                  </a:cxn>
                  <a:cxn ang="0">
                    <a:pos x="65" y="389"/>
                  </a:cxn>
                  <a:cxn ang="0">
                    <a:pos x="77" y="395"/>
                  </a:cxn>
                  <a:cxn ang="0">
                    <a:pos x="101" y="407"/>
                  </a:cxn>
                  <a:cxn ang="0">
                    <a:pos x="125" y="413"/>
                  </a:cxn>
                  <a:cxn ang="0">
                    <a:pos x="149" y="419"/>
                  </a:cxn>
                  <a:cxn ang="0">
                    <a:pos x="125" y="395"/>
                  </a:cxn>
                  <a:cxn ang="0">
                    <a:pos x="77" y="365"/>
                  </a:cxn>
                  <a:cxn ang="0">
                    <a:pos x="77" y="365"/>
                  </a:cxn>
                  <a:cxn ang="0">
                    <a:pos x="77" y="353"/>
                  </a:cxn>
                  <a:cxn ang="0">
                    <a:pos x="83" y="329"/>
                  </a:cxn>
                  <a:cxn ang="0">
                    <a:pos x="83" y="293"/>
                  </a:cxn>
                  <a:cxn ang="0">
                    <a:pos x="83" y="257"/>
                  </a:cxn>
                  <a:cxn ang="0">
                    <a:pos x="83" y="221"/>
                  </a:cxn>
                  <a:cxn ang="0">
                    <a:pos x="77" y="185"/>
                  </a:cxn>
                  <a:cxn ang="0">
                    <a:pos x="65" y="155"/>
                  </a:cxn>
                  <a:cxn ang="0">
                    <a:pos x="59" y="143"/>
                  </a:cxn>
                  <a:cxn ang="0">
                    <a:pos x="53" y="137"/>
                  </a:cxn>
                  <a:cxn ang="0">
                    <a:pos x="53" y="120"/>
                  </a:cxn>
                  <a:cxn ang="0">
                    <a:pos x="53" y="108"/>
                  </a:cxn>
                  <a:cxn ang="0">
                    <a:pos x="47" y="90"/>
                  </a:cxn>
                  <a:cxn ang="0">
                    <a:pos x="35" y="54"/>
                  </a:cxn>
                  <a:cxn ang="0">
                    <a:pos x="23" y="18"/>
                  </a:cxn>
                  <a:cxn ang="0">
                    <a:pos x="17" y="6"/>
                  </a:cxn>
                  <a:cxn ang="0">
                    <a:pos x="17" y="0"/>
                  </a:cxn>
                  <a:cxn ang="0">
                    <a:pos x="0" y="6"/>
                  </a:cxn>
                  <a:cxn ang="0">
                    <a:pos x="6" y="114"/>
                  </a:cxn>
                  <a:cxn ang="0">
                    <a:pos x="29" y="96"/>
                  </a:cxn>
                  <a:cxn ang="0">
                    <a:pos x="29" y="96"/>
                  </a:cxn>
                </a:cxnLst>
                <a:rect l="0" t="0" r="r" b="b"/>
                <a:pathLst>
                  <a:path w="149" h="419">
                    <a:moveTo>
                      <a:pt x="29" y="96"/>
                    </a:moveTo>
                    <a:lnTo>
                      <a:pt x="41" y="126"/>
                    </a:lnTo>
                    <a:lnTo>
                      <a:pt x="29" y="161"/>
                    </a:lnTo>
                    <a:lnTo>
                      <a:pt x="47" y="149"/>
                    </a:lnTo>
                    <a:lnTo>
                      <a:pt x="53" y="347"/>
                    </a:lnTo>
                    <a:lnTo>
                      <a:pt x="65" y="371"/>
                    </a:lnTo>
                    <a:lnTo>
                      <a:pt x="65" y="377"/>
                    </a:lnTo>
                    <a:lnTo>
                      <a:pt x="65" y="389"/>
                    </a:lnTo>
                    <a:lnTo>
                      <a:pt x="77" y="395"/>
                    </a:lnTo>
                    <a:lnTo>
                      <a:pt x="101" y="407"/>
                    </a:lnTo>
                    <a:lnTo>
                      <a:pt x="125" y="413"/>
                    </a:lnTo>
                    <a:lnTo>
                      <a:pt x="149" y="419"/>
                    </a:lnTo>
                    <a:lnTo>
                      <a:pt x="125" y="395"/>
                    </a:lnTo>
                    <a:lnTo>
                      <a:pt x="77" y="365"/>
                    </a:lnTo>
                    <a:lnTo>
                      <a:pt x="77" y="365"/>
                    </a:lnTo>
                    <a:lnTo>
                      <a:pt x="77" y="353"/>
                    </a:lnTo>
                    <a:lnTo>
                      <a:pt x="83" y="329"/>
                    </a:lnTo>
                    <a:lnTo>
                      <a:pt x="83" y="293"/>
                    </a:lnTo>
                    <a:lnTo>
                      <a:pt x="83" y="257"/>
                    </a:lnTo>
                    <a:lnTo>
                      <a:pt x="83" y="221"/>
                    </a:lnTo>
                    <a:lnTo>
                      <a:pt x="77" y="185"/>
                    </a:lnTo>
                    <a:lnTo>
                      <a:pt x="65" y="155"/>
                    </a:lnTo>
                    <a:lnTo>
                      <a:pt x="59" y="143"/>
                    </a:lnTo>
                    <a:lnTo>
                      <a:pt x="53" y="137"/>
                    </a:lnTo>
                    <a:lnTo>
                      <a:pt x="53" y="120"/>
                    </a:lnTo>
                    <a:lnTo>
                      <a:pt x="53" y="108"/>
                    </a:lnTo>
                    <a:lnTo>
                      <a:pt x="47" y="90"/>
                    </a:lnTo>
                    <a:lnTo>
                      <a:pt x="35" y="54"/>
                    </a:lnTo>
                    <a:lnTo>
                      <a:pt x="23" y="18"/>
                    </a:lnTo>
                    <a:lnTo>
                      <a:pt x="17" y="6"/>
                    </a:lnTo>
                    <a:lnTo>
                      <a:pt x="17" y="0"/>
                    </a:lnTo>
                    <a:lnTo>
                      <a:pt x="0" y="6"/>
                    </a:lnTo>
                    <a:lnTo>
                      <a:pt x="6" y="114"/>
                    </a:lnTo>
                    <a:lnTo>
                      <a:pt x="29" y="96"/>
                    </a:lnTo>
                    <a:lnTo>
                      <a:pt x="29" y="96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2"/>
                  </a:gs>
                  <a:gs pos="100000">
                    <a:schemeClr val="bg1"/>
                  </a:gs>
                </a:gsLst>
                <a:lin ang="189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189" name="Freeform 21"/>
              <p:cNvSpPr>
                <a:spLocks/>
              </p:cNvSpPr>
              <p:nvPr/>
            </p:nvSpPr>
            <p:spPr bwMode="hidden">
              <a:xfrm>
                <a:off x="1140" y="2434"/>
                <a:ext cx="167" cy="138"/>
              </a:xfrm>
              <a:custGeom>
                <a:avLst/>
                <a:gdLst/>
                <a:ahLst/>
                <a:cxnLst>
                  <a:cxn ang="0">
                    <a:pos x="102" y="18"/>
                  </a:cxn>
                  <a:cxn ang="0">
                    <a:pos x="96" y="12"/>
                  </a:cxn>
                  <a:cxn ang="0">
                    <a:pos x="90" y="0"/>
                  </a:cxn>
                  <a:cxn ang="0">
                    <a:pos x="78" y="0"/>
                  </a:cxn>
                  <a:cxn ang="0">
                    <a:pos x="66" y="0"/>
                  </a:cxn>
                  <a:cxn ang="0">
                    <a:pos x="60" y="0"/>
                  </a:cxn>
                  <a:cxn ang="0">
                    <a:pos x="48" y="6"/>
                  </a:cxn>
                  <a:cxn ang="0">
                    <a:pos x="36" y="12"/>
                  </a:cxn>
                  <a:cxn ang="0">
                    <a:pos x="30" y="12"/>
                  </a:cxn>
                  <a:cxn ang="0">
                    <a:pos x="24" y="24"/>
                  </a:cxn>
                  <a:cxn ang="0">
                    <a:pos x="18" y="42"/>
                  </a:cxn>
                  <a:cxn ang="0">
                    <a:pos x="6" y="66"/>
                  </a:cxn>
                  <a:cxn ang="0">
                    <a:pos x="0" y="72"/>
                  </a:cxn>
                  <a:cxn ang="0">
                    <a:pos x="42" y="30"/>
                  </a:cxn>
                  <a:cxn ang="0">
                    <a:pos x="30" y="66"/>
                  </a:cxn>
                  <a:cxn ang="0">
                    <a:pos x="96" y="36"/>
                  </a:cxn>
                  <a:cxn ang="0">
                    <a:pos x="120" y="78"/>
                  </a:cxn>
                  <a:cxn ang="0">
                    <a:pos x="120" y="54"/>
                  </a:cxn>
                  <a:cxn ang="0">
                    <a:pos x="167" y="138"/>
                  </a:cxn>
                  <a:cxn ang="0">
                    <a:pos x="167" y="120"/>
                  </a:cxn>
                  <a:cxn ang="0">
                    <a:pos x="161" y="102"/>
                  </a:cxn>
                  <a:cxn ang="0">
                    <a:pos x="138" y="60"/>
                  </a:cxn>
                  <a:cxn ang="0">
                    <a:pos x="114" y="30"/>
                  </a:cxn>
                  <a:cxn ang="0">
                    <a:pos x="108" y="24"/>
                  </a:cxn>
                  <a:cxn ang="0">
                    <a:pos x="102" y="18"/>
                  </a:cxn>
                  <a:cxn ang="0">
                    <a:pos x="102" y="18"/>
                  </a:cxn>
                </a:cxnLst>
                <a:rect l="0" t="0" r="r" b="b"/>
                <a:pathLst>
                  <a:path w="167" h="138">
                    <a:moveTo>
                      <a:pt x="102" y="18"/>
                    </a:moveTo>
                    <a:lnTo>
                      <a:pt x="96" y="12"/>
                    </a:lnTo>
                    <a:lnTo>
                      <a:pt x="90" y="0"/>
                    </a:lnTo>
                    <a:lnTo>
                      <a:pt x="78" y="0"/>
                    </a:lnTo>
                    <a:lnTo>
                      <a:pt x="66" y="0"/>
                    </a:lnTo>
                    <a:lnTo>
                      <a:pt x="60" y="0"/>
                    </a:lnTo>
                    <a:lnTo>
                      <a:pt x="48" y="6"/>
                    </a:lnTo>
                    <a:lnTo>
                      <a:pt x="36" y="12"/>
                    </a:lnTo>
                    <a:lnTo>
                      <a:pt x="30" y="12"/>
                    </a:lnTo>
                    <a:lnTo>
                      <a:pt x="24" y="24"/>
                    </a:lnTo>
                    <a:lnTo>
                      <a:pt x="18" y="42"/>
                    </a:lnTo>
                    <a:lnTo>
                      <a:pt x="6" y="66"/>
                    </a:lnTo>
                    <a:lnTo>
                      <a:pt x="0" y="72"/>
                    </a:lnTo>
                    <a:lnTo>
                      <a:pt x="42" y="30"/>
                    </a:lnTo>
                    <a:lnTo>
                      <a:pt x="30" y="66"/>
                    </a:lnTo>
                    <a:lnTo>
                      <a:pt x="96" y="36"/>
                    </a:lnTo>
                    <a:lnTo>
                      <a:pt x="120" y="78"/>
                    </a:lnTo>
                    <a:lnTo>
                      <a:pt x="120" y="54"/>
                    </a:lnTo>
                    <a:lnTo>
                      <a:pt x="167" y="138"/>
                    </a:lnTo>
                    <a:lnTo>
                      <a:pt x="167" y="120"/>
                    </a:lnTo>
                    <a:lnTo>
                      <a:pt x="161" y="102"/>
                    </a:lnTo>
                    <a:lnTo>
                      <a:pt x="138" y="60"/>
                    </a:lnTo>
                    <a:lnTo>
                      <a:pt x="114" y="30"/>
                    </a:lnTo>
                    <a:lnTo>
                      <a:pt x="108" y="24"/>
                    </a:lnTo>
                    <a:lnTo>
                      <a:pt x="102" y="18"/>
                    </a:lnTo>
                    <a:lnTo>
                      <a:pt x="102" y="18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2"/>
                  </a:gs>
                  <a:gs pos="100000">
                    <a:schemeClr val="bg1"/>
                  </a:gs>
                </a:gsLst>
                <a:lin ang="189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190" name="Freeform 22"/>
              <p:cNvSpPr>
                <a:spLocks/>
              </p:cNvSpPr>
              <p:nvPr/>
            </p:nvSpPr>
            <p:spPr bwMode="hidden">
              <a:xfrm>
                <a:off x="948" y="2314"/>
                <a:ext cx="113" cy="11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6" y="0"/>
                  </a:cxn>
                  <a:cxn ang="0">
                    <a:pos x="24" y="6"/>
                  </a:cxn>
                  <a:cxn ang="0">
                    <a:pos x="48" y="18"/>
                  </a:cxn>
                  <a:cxn ang="0">
                    <a:pos x="71" y="36"/>
                  </a:cxn>
                  <a:cxn ang="0">
                    <a:pos x="83" y="48"/>
                  </a:cxn>
                  <a:cxn ang="0">
                    <a:pos x="95" y="66"/>
                  </a:cxn>
                  <a:cxn ang="0">
                    <a:pos x="107" y="90"/>
                  </a:cxn>
                  <a:cxn ang="0">
                    <a:pos x="113" y="114"/>
                  </a:cxn>
                  <a:cxn ang="0">
                    <a:pos x="83" y="66"/>
                  </a:cxn>
                  <a:cxn ang="0">
                    <a:pos x="60" y="78"/>
                  </a:cxn>
                  <a:cxn ang="0">
                    <a:pos x="71" y="54"/>
                  </a:cxn>
                  <a:cxn ang="0">
                    <a:pos x="12" y="78"/>
                  </a:cxn>
                  <a:cxn ang="0">
                    <a:pos x="60" y="48"/>
                  </a:cxn>
                  <a:cxn ang="0">
                    <a:pos x="60" y="42"/>
                  </a:cxn>
                  <a:cxn ang="0">
                    <a:pos x="54" y="30"/>
                  </a:cxn>
                  <a:cxn ang="0">
                    <a:pos x="36" y="18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w="113" h="114">
                    <a:moveTo>
                      <a:pt x="0" y="0"/>
                    </a:moveTo>
                    <a:lnTo>
                      <a:pt x="6" y="0"/>
                    </a:lnTo>
                    <a:lnTo>
                      <a:pt x="24" y="6"/>
                    </a:lnTo>
                    <a:lnTo>
                      <a:pt x="48" y="18"/>
                    </a:lnTo>
                    <a:lnTo>
                      <a:pt x="71" y="36"/>
                    </a:lnTo>
                    <a:lnTo>
                      <a:pt x="83" y="48"/>
                    </a:lnTo>
                    <a:lnTo>
                      <a:pt x="95" y="66"/>
                    </a:lnTo>
                    <a:lnTo>
                      <a:pt x="107" y="90"/>
                    </a:lnTo>
                    <a:lnTo>
                      <a:pt x="113" y="114"/>
                    </a:lnTo>
                    <a:lnTo>
                      <a:pt x="83" y="66"/>
                    </a:lnTo>
                    <a:lnTo>
                      <a:pt x="60" y="78"/>
                    </a:lnTo>
                    <a:lnTo>
                      <a:pt x="71" y="54"/>
                    </a:lnTo>
                    <a:lnTo>
                      <a:pt x="12" y="78"/>
                    </a:lnTo>
                    <a:lnTo>
                      <a:pt x="60" y="48"/>
                    </a:lnTo>
                    <a:lnTo>
                      <a:pt x="60" y="42"/>
                    </a:lnTo>
                    <a:lnTo>
                      <a:pt x="54" y="30"/>
                    </a:lnTo>
                    <a:lnTo>
                      <a:pt x="36" y="18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2"/>
                  </a:gs>
                  <a:gs pos="100000">
                    <a:schemeClr val="bg1"/>
                  </a:gs>
                </a:gsLst>
                <a:lin ang="189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191" name="Freeform 23"/>
              <p:cNvSpPr>
                <a:spLocks/>
              </p:cNvSpPr>
              <p:nvPr/>
            </p:nvSpPr>
            <p:spPr bwMode="hidden">
              <a:xfrm>
                <a:off x="1122" y="2578"/>
                <a:ext cx="66" cy="60"/>
              </a:xfrm>
              <a:custGeom>
                <a:avLst/>
                <a:gdLst/>
                <a:ahLst/>
                <a:cxnLst>
                  <a:cxn ang="0">
                    <a:pos x="54" y="0"/>
                  </a:cxn>
                  <a:cxn ang="0">
                    <a:pos x="42" y="18"/>
                  </a:cxn>
                  <a:cxn ang="0">
                    <a:pos x="36" y="6"/>
                  </a:cxn>
                  <a:cxn ang="0">
                    <a:pos x="24" y="30"/>
                  </a:cxn>
                  <a:cxn ang="0">
                    <a:pos x="18" y="36"/>
                  </a:cxn>
                  <a:cxn ang="0">
                    <a:pos x="6" y="48"/>
                  </a:cxn>
                  <a:cxn ang="0">
                    <a:pos x="0" y="60"/>
                  </a:cxn>
                  <a:cxn ang="0">
                    <a:pos x="12" y="54"/>
                  </a:cxn>
                  <a:cxn ang="0">
                    <a:pos x="30" y="36"/>
                  </a:cxn>
                  <a:cxn ang="0">
                    <a:pos x="54" y="18"/>
                  </a:cxn>
                  <a:cxn ang="0">
                    <a:pos x="66" y="6"/>
                  </a:cxn>
                  <a:cxn ang="0">
                    <a:pos x="54" y="0"/>
                  </a:cxn>
                  <a:cxn ang="0">
                    <a:pos x="54" y="0"/>
                  </a:cxn>
                </a:cxnLst>
                <a:rect l="0" t="0" r="r" b="b"/>
                <a:pathLst>
                  <a:path w="66" h="60">
                    <a:moveTo>
                      <a:pt x="54" y="0"/>
                    </a:moveTo>
                    <a:lnTo>
                      <a:pt x="42" y="18"/>
                    </a:lnTo>
                    <a:lnTo>
                      <a:pt x="36" y="6"/>
                    </a:lnTo>
                    <a:lnTo>
                      <a:pt x="24" y="30"/>
                    </a:lnTo>
                    <a:lnTo>
                      <a:pt x="18" y="36"/>
                    </a:lnTo>
                    <a:lnTo>
                      <a:pt x="6" y="48"/>
                    </a:lnTo>
                    <a:lnTo>
                      <a:pt x="0" y="60"/>
                    </a:lnTo>
                    <a:lnTo>
                      <a:pt x="12" y="54"/>
                    </a:lnTo>
                    <a:lnTo>
                      <a:pt x="30" y="36"/>
                    </a:lnTo>
                    <a:lnTo>
                      <a:pt x="54" y="18"/>
                    </a:lnTo>
                    <a:lnTo>
                      <a:pt x="66" y="6"/>
                    </a:lnTo>
                    <a:lnTo>
                      <a:pt x="54" y="0"/>
                    </a:lnTo>
                    <a:lnTo>
                      <a:pt x="54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2"/>
                  </a:gs>
                  <a:gs pos="100000">
                    <a:schemeClr val="bg1"/>
                  </a:gs>
                </a:gsLst>
                <a:lin ang="189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192" name="Freeform 24"/>
              <p:cNvSpPr>
                <a:spLocks/>
              </p:cNvSpPr>
              <p:nvPr/>
            </p:nvSpPr>
            <p:spPr bwMode="hidden">
              <a:xfrm>
                <a:off x="942" y="2674"/>
                <a:ext cx="161" cy="179"/>
              </a:xfrm>
              <a:custGeom>
                <a:avLst/>
                <a:gdLst/>
                <a:ahLst/>
                <a:cxnLst>
                  <a:cxn ang="0">
                    <a:pos x="131" y="53"/>
                  </a:cxn>
                  <a:cxn ang="0">
                    <a:pos x="137" y="53"/>
                  </a:cxn>
                  <a:cxn ang="0">
                    <a:pos x="143" y="41"/>
                  </a:cxn>
                  <a:cxn ang="0">
                    <a:pos x="155" y="35"/>
                  </a:cxn>
                  <a:cxn ang="0">
                    <a:pos x="161" y="24"/>
                  </a:cxn>
                  <a:cxn ang="0">
                    <a:pos x="161" y="12"/>
                  </a:cxn>
                  <a:cxn ang="0">
                    <a:pos x="161" y="0"/>
                  </a:cxn>
                  <a:cxn ang="0">
                    <a:pos x="149" y="24"/>
                  </a:cxn>
                  <a:cxn ang="0">
                    <a:pos x="143" y="35"/>
                  </a:cxn>
                  <a:cxn ang="0">
                    <a:pos x="131" y="35"/>
                  </a:cxn>
                  <a:cxn ang="0">
                    <a:pos x="119" y="41"/>
                  </a:cxn>
                  <a:cxn ang="0">
                    <a:pos x="125" y="53"/>
                  </a:cxn>
                  <a:cxn ang="0">
                    <a:pos x="95" y="95"/>
                  </a:cxn>
                  <a:cxn ang="0">
                    <a:pos x="0" y="137"/>
                  </a:cxn>
                  <a:cxn ang="0">
                    <a:pos x="60" y="119"/>
                  </a:cxn>
                  <a:cxn ang="0">
                    <a:pos x="54" y="125"/>
                  </a:cxn>
                  <a:cxn ang="0">
                    <a:pos x="48" y="131"/>
                  </a:cxn>
                  <a:cxn ang="0">
                    <a:pos x="24" y="155"/>
                  </a:cxn>
                  <a:cxn ang="0">
                    <a:pos x="12" y="167"/>
                  </a:cxn>
                  <a:cxn ang="0">
                    <a:pos x="0" y="173"/>
                  </a:cxn>
                  <a:cxn ang="0">
                    <a:pos x="0" y="179"/>
                  </a:cxn>
                  <a:cxn ang="0">
                    <a:pos x="6" y="173"/>
                  </a:cxn>
                  <a:cxn ang="0">
                    <a:pos x="30" y="155"/>
                  </a:cxn>
                  <a:cxn ang="0">
                    <a:pos x="48" y="143"/>
                  </a:cxn>
                  <a:cxn ang="0">
                    <a:pos x="71" y="125"/>
                  </a:cxn>
                  <a:cxn ang="0">
                    <a:pos x="95" y="107"/>
                  </a:cxn>
                  <a:cxn ang="0">
                    <a:pos x="119" y="77"/>
                  </a:cxn>
                  <a:cxn ang="0">
                    <a:pos x="131" y="59"/>
                  </a:cxn>
                  <a:cxn ang="0">
                    <a:pos x="131" y="53"/>
                  </a:cxn>
                  <a:cxn ang="0">
                    <a:pos x="131" y="53"/>
                  </a:cxn>
                </a:cxnLst>
                <a:rect l="0" t="0" r="r" b="b"/>
                <a:pathLst>
                  <a:path w="161" h="179">
                    <a:moveTo>
                      <a:pt x="131" y="53"/>
                    </a:moveTo>
                    <a:lnTo>
                      <a:pt x="137" y="53"/>
                    </a:lnTo>
                    <a:lnTo>
                      <a:pt x="143" y="41"/>
                    </a:lnTo>
                    <a:lnTo>
                      <a:pt x="155" y="35"/>
                    </a:lnTo>
                    <a:lnTo>
                      <a:pt x="161" y="24"/>
                    </a:lnTo>
                    <a:lnTo>
                      <a:pt x="161" y="12"/>
                    </a:lnTo>
                    <a:lnTo>
                      <a:pt x="161" y="0"/>
                    </a:lnTo>
                    <a:lnTo>
                      <a:pt x="149" y="24"/>
                    </a:lnTo>
                    <a:lnTo>
                      <a:pt x="143" y="35"/>
                    </a:lnTo>
                    <a:lnTo>
                      <a:pt x="131" y="35"/>
                    </a:lnTo>
                    <a:lnTo>
                      <a:pt x="119" y="41"/>
                    </a:lnTo>
                    <a:lnTo>
                      <a:pt x="125" y="53"/>
                    </a:lnTo>
                    <a:lnTo>
                      <a:pt x="95" y="95"/>
                    </a:lnTo>
                    <a:lnTo>
                      <a:pt x="0" y="137"/>
                    </a:lnTo>
                    <a:lnTo>
                      <a:pt x="60" y="119"/>
                    </a:lnTo>
                    <a:lnTo>
                      <a:pt x="54" y="125"/>
                    </a:lnTo>
                    <a:lnTo>
                      <a:pt x="48" y="131"/>
                    </a:lnTo>
                    <a:lnTo>
                      <a:pt x="24" y="155"/>
                    </a:lnTo>
                    <a:lnTo>
                      <a:pt x="12" y="167"/>
                    </a:lnTo>
                    <a:lnTo>
                      <a:pt x="0" y="173"/>
                    </a:lnTo>
                    <a:lnTo>
                      <a:pt x="0" y="179"/>
                    </a:lnTo>
                    <a:lnTo>
                      <a:pt x="6" y="173"/>
                    </a:lnTo>
                    <a:lnTo>
                      <a:pt x="30" y="155"/>
                    </a:lnTo>
                    <a:lnTo>
                      <a:pt x="48" y="143"/>
                    </a:lnTo>
                    <a:lnTo>
                      <a:pt x="71" y="125"/>
                    </a:lnTo>
                    <a:lnTo>
                      <a:pt x="95" y="107"/>
                    </a:lnTo>
                    <a:lnTo>
                      <a:pt x="119" y="77"/>
                    </a:lnTo>
                    <a:lnTo>
                      <a:pt x="131" y="59"/>
                    </a:lnTo>
                    <a:lnTo>
                      <a:pt x="131" y="53"/>
                    </a:lnTo>
                    <a:lnTo>
                      <a:pt x="131" y="53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2"/>
                  </a:gs>
                  <a:gs pos="100000">
                    <a:schemeClr val="bg1"/>
                  </a:gs>
                </a:gsLst>
                <a:lin ang="189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193" name="Freeform 25"/>
              <p:cNvSpPr>
                <a:spLocks/>
              </p:cNvSpPr>
              <p:nvPr/>
            </p:nvSpPr>
            <p:spPr bwMode="hidden">
              <a:xfrm>
                <a:off x="737" y="2763"/>
                <a:ext cx="73" cy="54"/>
              </a:xfrm>
              <a:custGeom>
                <a:avLst/>
                <a:gdLst/>
                <a:ahLst/>
                <a:cxnLst>
                  <a:cxn ang="0">
                    <a:pos x="24" y="36"/>
                  </a:cxn>
                  <a:cxn ang="0">
                    <a:pos x="48" y="24"/>
                  </a:cxn>
                  <a:cxn ang="0">
                    <a:pos x="60" y="12"/>
                  </a:cxn>
                  <a:cxn ang="0">
                    <a:pos x="66" y="6"/>
                  </a:cxn>
                  <a:cxn ang="0">
                    <a:pos x="72" y="0"/>
                  </a:cxn>
                  <a:cxn ang="0">
                    <a:pos x="42" y="18"/>
                  </a:cxn>
                  <a:cxn ang="0">
                    <a:pos x="30" y="24"/>
                  </a:cxn>
                  <a:cxn ang="0">
                    <a:pos x="24" y="24"/>
                  </a:cxn>
                  <a:cxn ang="0">
                    <a:pos x="18" y="18"/>
                  </a:cxn>
                  <a:cxn ang="0">
                    <a:pos x="12" y="12"/>
                  </a:cxn>
                  <a:cxn ang="0">
                    <a:pos x="0" y="54"/>
                  </a:cxn>
                  <a:cxn ang="0">
                    <a:pos x="12" y="42"/>
                  </a:cxn>
                  <a:cxn ang="0">
                    <a:pos x="24" y="36"/>
                  </a:cxn>
                  <a:cxn ang="0">
                    <a:pos x="24" y="36"/>
                  </a:cxn>
                </a:cxnLst>
                <a:rect l="0" t="0" r="r" b="b"/>
                <a:pathLst>
                  <a:path w="72" h="54">
                    <a:moveTo>
                      <a:pt x="24" y="36"/>
                    </a:moveTo>
                    <a:lnTo>
                      <a:pt x="48" y="24"/>
                    </a:lnTo>
                    <a:lnTo>
                      <a:pt x="60" y="12"/>
                    </a:lnTo>
                    <a:lnTo>
                      <a:pt x="66" y="6"/>
                    </a:lnTo>
                    <a:lnTo>
                      <a:pt x="72" y="0"/>
                    </a:lnTo>
                    <a:lnTo>
                      <a:pt x="42" y="18"/>
                    </a:lnTo>
                    <a:lnTo>
                      <a:pt x="30" y="24"/>
                    </a:lnTo>
                    <a:lnTo>
                      <a:pt x="24" y="24"/>
                    </a:lnTo>
                    <a:lnTo>
                      <a:pt x="18" y="18"/>
                    </a:lnTo>
                    <a:lnTo>
                      <a:pt x="12" y="12"/>
                    </a:lnTo>
                    <a:lnTo>
                      <a:pt x="0" y="54"/>
                    </a:lnTo>
                    <a:lnTo>
                      <a:pt x="12" y="42"/>
                    </a:lnTo>
                    <a:lnTo>
                      <a:pt x="24" y="36"/>
                    </a:lnTo>
                    <a:lnTo>
                      <a:pt x="24" y="36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2"/>
                  </a:gs>
                  <a:gs pos="100000">
                    <a:schemeClr val="bg1"/>
                  </a:gs>
                </a:gsLst>
                <a:lin ang="189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194" name="Freeform 26"/>
              <p:cNvSpPr>
                <a:spLocks/>
              </p:cNvSpPr>
              <p:nvPr/>
            </p:nvSpPr>
            <p:spPr bwMode="hidden">
              <a:xfrm>
                <a:off x="624" y="2889"/>
                <a:ext cx="12" cy="54"/>
              </a:xfrm>
              <a:custGeom>
                <a:avLst/>
                <a:gdLst/>
                <a:ahLst/>
                <a:cxnLst>
                  <a:cxn ang="0">
                    <a:pos x="12" y="0"/>
                  </a:cxn>
                  <a:cxn ang="0">
                    <a:pos x="0" y="12"/>
                  </a:cxn>
                  <a:cxn ang="0">
                    <a:pos x="0" y="18"/>
                  </a:cxn>
                  <a:cxn ang="0">
                    <a:pos x="6" y="54"/>
                  </a:cxn>
                  <a:cxn ang="0">
                    <a:pos x="12" y="36"/>
                  </a:cxn>
                  <a:cxn ang="0">
                    <a:pos x="12" y="18"/>
                  </a:cxn>
                  <a:cxn ang="0">
                    <a:pos x="12" y="6"/>
                  </a:cxn>
                  <a:cxn ang="0">
                    <a:pos x="12" y="0"/>
                  </a:cxn>
                  <a:cxn ang="0">
                    <a:pos x="12" y="0"/>
                  </a:cxn>
                </a:cxnLst>
                <a:rect l="0" t="0" r="r" b="b"/>
                <a:pathLst>
                  <a:path w="12" h="54">
                    <a:moveTo>
                      <a:pt x="12" y="0"/>
                    </a:moveTo>
                    <a:lnTo>
                      <a:pt x="0" y="12"/>
                    </a:lnTo>
                    <a:lnTo>
                      <a:pt x="0" y="18"/>
                    </a:lnTo>
                    <a:lnTo>
                      <a:pt x="6" y="54"/>
                    </a:lnTo>
                    <a:lnTo>
                      <a:pt x="12" y="36"/>
                    </a:lnTo>
                    <a:lnTo>
                      <a:pt x="12" y="18"/>
                    </a:lnTo>
                    <a:lnTo>
                      <a:pt x="12" y="6"/>
                    </a:lnTo>
                    <a:lnTo>
                      <a:pt x="12" y="0"/>
                    </a:lnTo>
                    <a:lnTo>
                      <a:pt x="12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2"/>
                  </a:gs>
                  <a:gs pos="100000">
                    <a:schemeClr val="bg1"/>
                  </a:gs>
                </a:gsLst>
                <a:lin ang="189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195" name="Freeform 27"/>
              <p:cNvSpPr>
                <a:spLocks/>
              </p:cNvSpPr>
              <p:nvPr/>
            </p:nvSpPr>
            <p:spPr bwMode="hidden">
              <a:xfrm>
                <a:off x="492" y="3021"/>
                <a:ext cx="48" cy="72"/>
              </a:xfrm>
              <a:custGeom>
                <a:avLst/>
                <a:gdLst/>
                <a:ahLst/>
                <a:cxnLst>
                  <a:cxn ang="0">
                    <a:pos x="48" y="6"/>
                  </a:cxn>
                  <a:cxn ang="0">
                    <a:pos x="48" y="6"/>
                  </a:cxn>
                  <a:cxn ang="0">
                    <a:pos x="48" y="6"/>
                  </a:cxn>
                  <a:cxn ang="0">
                    <a:pos x="48" y="6"/>
                  </a:cxn>
                  <a:cxn ang="0">
                    <a:pos x="6" y="0"/>
                  </a:cxn>
                  <a:cxn ang="0">
                    <a:pos x="42" y="12"/>
                  </a:cxn>
                  <a:cxn ang="0">
                    <a:pos x="42" y="12"/>
                  </a:cxn>
                  <a:cxn ang="0">
                    <a:pos x="0" y="72"/>
                  </a:cxn>
                  <a:cxn ang="0">
                    <a:pos x="18" y="54"/>
                  </a:cxn>
                  <a:cxn ang="0">
                    <a:pos x="18" y="66"/>
                  </a:cxn>
                  <a:cxn ang="0">
                    <a:pos x="48" y="6"/>
                  </a:cxn>
                  <a:cxn ang="0">
                    <a:pos x="48" y="6"/>
                  </a:cxn>
                  <a:cxn ang="0">
                    <a:pos x="48" y="6"/>
                  </a:cxn>
                </a:cxnLst>
                <a:rect l="0" t="0" r="r" b="b"/>
                <a:pathLst>
                  <a:path w="48" h="72">
                    <a:moveTo>
                      <a:pt x="48" y="6"/>
                    </a:moveTo>
                    <a:lnTo>
                      <a:pt x="48" y="6"/>
                    </a:lnTo>
                    <a:lnTo>
                      <a:pt x="48" y="6"/>
                    </a:lnTo>
                    <a:lnTo>
                      <a:pt x="48" y="6"/>
                    </a:lnTo>
                    <a:lnTo>
                      <a:pt x="6" y="0"/>
                    </a:lnTo>
                    <a:lnTo>
                      <a:pt x="42" y="12"/>
                    </a:lnTo>
                    <a:lnTo>
                      <a:pt x="42" y="12"/>
                    </a:lnTo>
                    <a:lnTo>
                      <a:pt x="0" y="72"/>
                    </a:lnTo>
                    <a:lnTo>
                      <a:pt x="18" y="54"/>
                    </a:lnTo>
                    <a:lnTo>
                      <a:pt x="18" y="66"/>
                    </a:lnTo>
                    <a:lnTo>
                      <a:pt x="48" y="6"/>
                    </a:lnTo>
                    <a:lnTo>
                      <a:pt x="48" y="6"/>
                    </a:lnTo>
                    <a:lnTo>
                      <a:pt x="48" y="6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2"/>
                  </a:gs>
                  <a:gs pos="100000">
                    <a:schemeClr val="bg1"/>
                  </a:gs>
                </a:gsLst>
                <a:lin ang="189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196" name="Freeform 28"/>
              <p:cNvSpPr>
                <a:spLocks/>
              </p:cNvSpPr>
              <p:nvPr/>
            </p:nvSpPr>
            <p:spPr bwMode="hidden">
              <a:xfrm>
                <a:off x="437" y="3027"/>
                <a:ext cx="288" cy="84"/>
              </a:xfrm>
              <a:custGeom>
                <a:avLst/>
                <a:gdLst/>
                <a:ahLst/>
                <a:cxnLst>
                  <a:cxn ang="0">
                    <a:pos x="287" y="0"/>
                  </a:cxn>
                  <a:cxn ang="0">
                    <a:pos x="0" y="84"/>
                  </a:cxn>
                  <a:cxn ang="0">
                    <a:pos x="168" y="36"/>
                  </a:cxn>
                  <a:cxn ang="0">
                    <a:pos x="114" y="60"/>
                  </a:cxn>
                  <a:cxn ang="0">
                    <a:pos x="276" y="18"/>
                  </a:cxn>
                  <a:cxn ang="0">
                    <a:pos x="287" y="0"/>
                  </a:cxn>
                  <a:cxn ang="0">
                    <a:pos x="287" y="0"/>
                  </a:cxn>
                </a:cxnLst>
                <a:rect l="0" t="0" r="r" b="b"/>
                <a:pathLst>
                  <a:path w="287" h="84">
                    <a:moveTo>
                      <a:pt x="287" y="0"/>
                    </a:moveTo>
                    <a:lnTo>
                      <a:pt x="0" y="84"/>
                    </a:lnTo>
                    <a:lnTo>
                      <a:pt x="168" y="36"/>
                    </a:lnTo>
                    <a:lnTo>
                      <a:pt x="114" y="60"/>
                    </a:lnTo>
                    <a:lnTo>
                      <a:pt x="276" y="18"/>
                    </a:lnTo>
                    <a:lnTo>
                      <a:pt x="287" y="0"/>
                    </a:lnTo>
                    <a:lnTo>
                      <a:pt x="287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2"/>
                  </a:gs>
                  <a:gs pos="100000">
                    <a:schemeClr val="bg1"/>
                  </a:gs>
                </a:gsLst>
                <a:lin ang="189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197" name="Freeform 29"/>
              <p:cNvSpPr>
                <a:spLocks/>
              </p:cNvSpPr>
              <p:nvPr/>
            </p:nvSpPr>
            <p:spPr bwMode="hidden">
              <a:xfrm>
                <a:off x="828" y="3003"/>
                <a:ext cx="66" cy="108"/>
              </a:xfrm>
              <a:custGeom>
                <a:avLst/>
                <a:gdLst/>
                <a:ahLst/>
                <a:cxnLst>
                  <a:cxn ang="0">
                    <a:pos x="6" y="0"/>
                  </a:cxn>
                  <a:cxn ang="0">
                    <a:pos x="66" y="6"/>
                  </a:cxn>
                  <a:cxn ang="0">
                    <a:pos x="0" y="84"/>
                  </a:cxn>
                  <a:cxn ang="0">
                    <a:pos x="54" y="24"/>
                  </a:cxn>
                  <a:cxn ang="0">
                    <a:pos x="6" y="108"/>
                  </a:cxn>
                  <a:cxn ang="0">
                    <a:pos x="66" y="6"/>
                  </a:cxn>
                  <a:cxn ang="0">
                    <a:pos x="6" y="0"/>
                  </a:cxn>
                  <a:cxn ang="0">
                    <a:pos x="6" y="0"/>
                  </a:cxn>
                </a:cxnLst>
                <a:rect l="0" t="0" r="r" b="b"/>
                <a:pathLst>
                  <a:path w="66" h="108">
                    <a:moveTo>
                      <a:pt x="6" y="0"/>
                    </a:moveTo>
                    <a:lnTo>
                      <a:pt x="66" y="6"/>
                    </a:lnTo>
                    <a:lnTo>
                      <a:pt x="0" y="84"/>
                    </a:lnTo>
                    <a:lnTo>
                      <a:pt x="54" y="24"/>
                    </a:lnTo>
                    <a:lnTo>
                      <a:pt x="6" y="108"/>
                    </a:lnTo>
                    <a:lnTo>
                      <a:pt x="66" y="6"/>
                    </a:lnTo>
                    <a:lnTo>
                      <a:pt x="6" y="0"/>
                    </a:lnTo>
                    <a:lnTo>
                      <a:pt x="6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2"/>
                  </a:gs>
                  <a:gs pos="100000">
                    <a:schemeClr val="bg1"/>
                  </a:gs>
                </a:gsLst>
                <a:lin ang="189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198" name="Freeform 30"/>
              <p:cNvSpPr>
                <a:spLocks/>
              </p:cNvSpPr>
              <p:nvPr/>
            </p:nvSpPr>
            <p:spPr bwMode="hidden">
              <a:xfrm>
                <a:off x="366" y="3111"/>
                <a:ext cx="77" cy="42"/>
              </a:xfrm>
              <a:custGeom>
                <a:avLst/>
                <a:gdLst/>
                <a:ahLst/>
                <a:cxnLst>
                  <a:cxn ang="0">
                    <a:pos x="36" y="0"/>
                  </a:cxn>
                  <a:cxn ang="0">
                    <a:pos x="42" y="0"/>
                  </a:cxn>
                  <a:cxn ang="0">
                    <a:pos x="60" y="6"/>
                  </a:cxn>
                  <a:cxn ang="0">
                    <a:pos x="48" y="6"/>
                  </a:cxn>
                  <a:cxn ang="0">
                    <a:pos x="42" y="6"/>
                  </a:cxn>
                  <a:cxn ang="0">
                    <a:pos x="60" y="6"/>
                  </a:cxn>
                  <a:cxn ang="0">
                    <a:pos x="0" y="24"/>
                  </a:cxn>
                  <a:cxn ang="0">
                    <a:pos x="71" y="6"/>
                  </a:cxn>
                  <a:cxn ang="0">
                    <a:pos x="66" y="42"/>
                  </a:cxn>
                  <a:cxn ang="0">
                    <a:pos x="77" y="6"/>
                  </a:cxn>
                  <a:cxn ang="0">
                    <a:pos x="36" y="0"/>
                  </a:cxn>
                  <a:cxn ang="0">
                    <a:pos x="36" y="0"/>
                  </a:cxn>
                </a:cxnLst>
                <a:rect l="0" t="0" r="r" b="b"/>
                <a:pathLst>
                  <a:path w="77" h="42">
                    <a:moveTo>
                      <a:pt x="36" y="0"/>
                    </a:moveTo>
                    <a:lnTo>
                      <a:pt x="42" y="0"/>
                    </a:lnTo>
                    <a:lnTo>
                      <a:pt x="60" y="6"/>
                    </a:lnTo>
                    <a:lnTo>
                      <a:pt x="48" y="6"/>
                    </a:lnTo>
                    <a:lnTo>
                      <a:pt x="42" y="6"/>
                    </a:lnTo>
                    <a:lnTo>
                      <a:pt x="60" y="6"/>
                    </a:lnTo>
                    <a:lnTo>
                      <a:pt x="0" y="24"/>
                    </a:lnTo>
                    <a:lnTo>
                      <a:pt x="71" y="6"/>
                    </a:lnTo>
                    <a:lnTo>
                      <a:pt x="66" y="42"/>
                    </a:lnTo>
                    <a:lnTo>
                      <a:pt x="77" y="6"/>
                    </a:lnTo>
                    <a:lnTo>
                      <a:pt x="36" y="0"/>
                    </a:lnTo>
                    <a:lnTo>
                      <a:pt x="36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2"/>
                  </a:gs>
                  <a:gs pos="100000">
                    <a:schemeClr val="bg1"/>
                  </a:gs>
                </a:gsLst>
                <a:lin ang="189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199" name="Freeform 31"/>
              <p:cNvSpPr>
                <a:spLocks/>
              </p:cNvSpPr>
              <p:nvPr/>
            </p:nvSpPr>
            <p:spPr bwMode="hidden">
              <a:xfrm>
                <a:off x="498" y="3165"/>
                <a:ext cx="66" cy="30"/>
              </a:xfrm>
              <a:custGeom>
                <a:avLst/>
                <a:gdLst/>
                <a:ahLst/>
                <a:cxnLst>
                  <a:cxn ang="0">
                    <a:pos x="66" y="6"/>
                  </a:cxn>
                  <a:cxn ang="0">
                    <a:pos x="0" y="0"/>
                  </a:cxn>
                  <a:cxn ang="0">
                    <a:pos x="54" y="6"/>
                  </a:cxn>
                  <a:cxn ang="0">
                    <a:pos x="18" y="18"/>
                  </a:cxn>
                  <a:cxn ang="0">
                    <a:pos x="60" y="12"/>
                  </a:cxn>
                  <a:cxn ang="0">
                    <a:pos x="60" y="30"/>
                  </a:cxn>
                  <a:cxn ang="0">
                    <a:pos x="60" y="30"/>
                  </a:cxn>
                  <a:cxn ang="0">
                    <a:pos x="66" y="6"/>
                  </a:cxn>
                  <a:cxn ang="0">
                    <a:pos x="66" y="6"/>
                  </a:cxn>
                </a:cxnLst>
                <a:rect l="0" t="0" r="r" b="b"/>
                <a:pathLst>
                  <a:path w="66" h="30">
                    <a:moveTo>
                      <a:pt x="66" y="6"/>
                    </a:moveTo>
                    <a:lnTo>
                      <a:pt x="0" y="0"/>
                    </a:lnTo>
                    <a:lnTo>
                      <a:pt x="54" y="6"/>
                    </a:lnTo>
                    <a:lnTo>
                      <a:pt x="18" y="18"/>
                    </a:lnTo>
                    <a:lnTo>
                      <a:pt x="60" y="12"/>
                    </a:lnTo>
                    <a:lnTo>
                      <a:pt x="60" y="30"/>
                    </a:lnTo>
                    <a:lnTo>
                      <a:pt x="60" y="30"/>
                    </a:lnTo>
                    <a:lnTo>
                      <a:pt x="66" y="6"/>
                    </a:lnTo>
                    <a:lnTo>
                      <a:pt x="66" y="6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2"/>
                  </a:gs>
                  <a:gs pos="100000">
                    <a:schemeClr val="bg1"/>
                  </a:gs>
                </a:gsLst>
                <a:lin ang="189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200" name="Freeform 32"/>
              <p:cNvSpPr>
                <a:spLocks/>
              </p:cNvSpPr>
              <p:nvPr/>
            </p:nvSpPr>
            <p:spPr bwMode="hidden">
              <a:xfrm>
                <a:off x="840" y="2919"/>
                <a:ext cx="18" cy="60"/>
              </a:xfrm>
              <a:custGeom>
                <a:avLst/>
                <a:gdLst/>
                <a:ahLst/>
                <a:cxnLst>
                  <a:cxn ang="0">
                    <a:pos x="0" y="24"/>
                  </a:cxn>
                  <a:cxn ang="0">
                    <a:pos x="12" y="24"/>
                  </a:cxn>
                  <a:cxn ang="0">
                    <a:pos x="12" y="60"/>
                  </a:cxn>
                  <a:cxn ang="0">
                    <a:pos x="18" y="18"/>
                  </a:cxn>
                  <a:cxn ang="0">
                    <a:pos x="18" y="18"/>
                  </a:cxn>
                  <a:cxn ang="0">
                    <a:pos x="18" y="0"/>
                  </a:cxn>
                  <a:cxn ang="0">
                    <a:pos x="12" y="18"/>
                  </a:cxn>
                  <a:cxn ang="0">
                    <a:pos x="0" y="24"/>
                  </a:cxn>
                  <a:cxn ang="0">
                    <a:pos x="0" y="24"/>
                  </a:cxn>
                </a:cxnLst>
                <a:rect l="0" t="0" r="r" b="b"/>
                <a:pathLst>
                  <a:path w="18" h="60">
                    <a:moveTo>
                      <a:pt x="0" y="24"/>
                    </a:moveTo>
                    <a:lnTo>
                      <a:pt x="12" y="24"/>
                    </a:lnTo>
                    <a:lnTo>
                      <a:pt x="12" y="60"/>
                    </a:lnTo>
                    <a:lnTo>
                      <a:pt x="18" y="18"/>
                    </a:lnTo>
                    <a:lnTo>
                      <a:pt x="18" y="18"/>
                    </a:lnTo>
                    <a:lnTo>
                      <a:pt x="18" y="0"/>
                    </a:lnTo>
                    <a:lnTo>
                      <a:pt x="12" y="18"/>
                    </a:lnTo>
                    <a:lnTo>
                      <a:pt x="0" y="24"/>
                    </a:lnTo>
                    <a:lnTo>
                      <a:pt x="0" y="24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2"/>
                  </a:gs>
                  <a:gs pos="100000">
                    <a:schemeClr val="bg1"/>
                  </a:gs>
                </a:gsLst>
                <a:lin ang="189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201" name="Freeform 33"/>
              <p:cNvSpPr>
                <a:spLocks/>
              </p:cNvSpPr>
              <p:nvPr/>
            </p:nvSpPr>
            <p:spPr bwMode="hidden">
              <a:xfrm>
                <a:off x="546" y="3021"/>
                <a:ext cx="6" cy="18"/>
              </a:xfrm>
              <a:custGeom>
                <a:avLst/>
                <a:gdLst/>
                <a:ahLst/>
                <a:cxnLst>
                  <a:cxn ang="0">
                    <a:pos x="6" y="0"/>
                  </a:cxn>
                  <a:cxn ang="0">
                    <a:pos x="0" y="18"/>
                  </a:cxn>
                  <a:cxn ang="0">
                    <a:pos x="6" y="12"/>
                  </a:cxn>
                  <a:cxn ang="0">
                    <a:pos x="6" y="0"/>
                  </a:cxn>
                  <a:cxn ang="0">
                    <a:pos x="6" y="0"/>
                  </a:cxn>
                </a:cxnLst>
                <a:rect l="0" t="0" r="r" b="b"/>
                <a:pathLst>
                  <a:path w="6" h="18">
                    <a:moveTo>
                      <a:pt x="6" y="0"/>
                    </a:moveTo>
                    <a:lnTo>
                      <a:pt x="0" y="18"/>
                    </a:lnTo>
                    <a:lnTo>
                      <a:pt x="6" y="12"/>
                    </a:lnTo>
                    <a:lnTo>
                      <a:pt x="6" y="0"/>
                    </a:lnTo>
                    <a:lnTo>
                      <a:pt x="6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2"/>
                  </a:gs>
                  <a:gs pos="100000">
                    <a:schemeClr val="bg1"/>
                  </a:gs>
                </a:gsLst>
                <a:lin ang="189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202" name="Freeform 34"/>
              <p:cNvSpPr>
                <a:spLocks/>
              </p:cNvSpPr>
              <p:nvPr/>
            </p:nvSpPr>
            <p:spPr bwMode="hidden">
              <a:xfrm>
                <a:off x="534" y="2943"/>
                <a:ext cx="30" cy="78"/>
              </a:xfrm>
              <a:custGeom>
                <a:avLst/>
                <a:gdLst/>
                <a:ahLst/>
                <a:cxnLst>
                  <a:cxn ang="0">
                    <a:pos x="24" y="6"/>
                  </a:cxn>
                  <a:cxn ang="0">
                    <a:pos x="18" y="24"/>
                  </a:cxn>
                  <a:cxn ang="0">
                    <a:pos x="0" y="18"/>
                  </a:cxn>
                  <a:cxn ang="0">
                    <a:pos x="12" y="30"/>
                  </a:cxn>
                  <a:cxn ang="0">
                    <a:pos x="6" y="42"/>
                  </a:cxn>
                  <a:cxn ang="0">
                    <a:pos x="18" y="78"/>
                  </a:cxn>
                  <a:cxn ang="0">
                    <a:pos x="18" y="24"/>
                  </a:cxn>
                  <a:cxn ang="0">
                    <a:pos x="24" y="12"/>
                  </a:cxn>
                  <a:cxn ang="0">
                    <a:pos x="30" y="6"/>
                  </a:cxn>
                  <a:cxn ang="0">
                    <a:pos x="30" y="6"/>
                  </a:cxn>
                  <a:cxn ang="0">
                    <a:pos x="12" y="0"/>
                  </a:cxn>
                  <a:cxn ang="0">
                    <a:pos x="24" y="6"/>
                  </a:cxn>
                  <a:cxn ang="0">
                    <a:pos x="24" y="6"/>
                  </a:cxn>
                </a:cxnLst>
                <a:rect l="0" t="0" r="r" b="b"/>
                <a:pathLst>
                  <a:path w="30" h="78">
                    <a:moveTo>
                      <a:pt x="24" y="6"/>
                    </a:moveTo>
                    <a:lnTo>
                      <a:pt x="18" y="24"/>
                    </a:lnTo>
                    <a:lnTo>
                      <a:pt x="0" y="18"/>
                    </a:lnTo>
                    <a:lnTo>
                      <a:pt x="12" y="30"/>
                    </a:lnTo>
                    <a:lnTo>
                      <a:pt x="6" y="42"/>
                    </a:lnTo>
                    <a:lnTo>
                      <a:pt x="18" y="78"/>
                    </a:lnTo>
                    <a:lnTo>
                      <a:pt x="18" y="24"/>
                    </a:lnTo>
                    <a:lnTo>
                      <a:pt x="24" y="12"/>
                    </a:lnTo>
                    <a:lnTo>
                      <a:pt x="30" y="6"/>
                    </a:lnTo>
                    <a:lnTo>
                      <a:pt x="30" y="6"/>
                    </a:lnTo>
                    <a:lnTo>
                      <a:pt x="12" y="0"/>
                    </a:lnTo>
                    <a:lnTo>
                      <a:pt x="24" y="6"/>
                    </a:lnTo>
                    <a:lnTo>
                      <a:pt x="24" y="6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2"/>
                  </a:gs>
                  <a:gs pos="100000">
                    <a:schemeClr val="bg1"/>
                  </a:gs>
                </a:gsLst>
                <a:lin ang="189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203" name="Freeform 35"/>
              <p:cNvSpPr>
                <a:spLocks/>
              </p:cNvSpPr>
              <p:nvPr/>
            </p:nvSpPr>
            <p:spPr bwMode="hidden">
              <a:xfrm>
                <a:off x="540" y="3039"/>
                <a:ext cx="24" cy="24"/>
              </a:xfrm>
              <a:custGeom>
                <a:avLst/>
                <a:gdLst/>
                <a:ahLst/>
                <a:cxnLst>
                  <a:cxn ang="0">
                    <a:pos x="6" y="0"/>
                  </a:cxn>
                  <a:cxn ang="0">
                    <a:pos x="0" y="0"/>
                  </a:cxn>
                  <a:cxn ang="0">
                    <a:pos x="6" y="0"/>
                  </a:cxn>
                  <a:cxn ang="0">
                    <a:pos x="12" y="6"/>
                  </a:cxn>
                  <a:cxn ang="0">
                    <a:pos x="24" y="24"/>
                  </a:cxn>
                  <a:cxn ang="0">
                    <a:pos x="24" y="18"/>
                  </a:cxn>
                  <a:cxn ang="0">
                    <a:pos x="18" y="6"/>
                  </a:cxn>
                  <a:cxn ang="0">
                    <a:pos x="12" y="0"/>
                  </a:cxn>
                  <a:cxn ang="0">
                    <a:pos x="6" y="0"/>
                  </a:cxn>
                  <a:cxn ang="0">
                    <a:pos x="6" y="0"/>
                  </a:cxn>
                  <a:cxn ang="0">
                    <a:pos x="6" y="0"/>
                  </a:cxn>
                </a:cxnLst>
                <a:rect l="0" t="0" r="r" b="b"/>
                <a:pathLst>
                  <a:path w="24" h="24">
                    <a:moveTo>
                      <a:pt x="6" y="0"/>
                    </a:moveTo>
                    <a:lnTo>
                      <a:pt x="0" y="0"/>
                    </a:lnTo>
                    <a:lnTo>
                      <a:pt x="6" y="0"/>
                    </a:lnTo>
                    <a:lnTo>
                      <a:pt x="12" y="6"/>
                    </a:lnTo>
                    <a:lnTo>
                      <a:pt x="24" y="24"/>
                    </a:lnTo>
                    <a:lnTo>
                      <a:pt x="24" y="18"/>
                    </a:lnTo>
                    <a:lnTo>
                      <a:pt x="18" y="6"/>
                    </a:lnTo>
                    <a:lnTo>
                      <a:pt x="12" y="0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6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2"/>
                  </a:gs>
                  <a:gs pos="100000">
                    <a:schemeClr val="bg1"/>
                  </a:gs>
                </a:gsLst>
                <a:lin ang="189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204" name="Freeform 36"/>
              <p:cNvSpPr>
                <a:spLocks/>
              </p:cNvSpPr>
              <p:nvPr/>
            </p:nvSpPr>
            <p:spPr bwMode="hidden">
              <a:xfrm>
                <a:off x="801" y="2681"/>
                <a:ext cx="215" cy="216"/>
              </a:xfrm>
              <a:custGeom>
                <a:avLst/>
                <a:gdLst/>
                <a:ahLst/>
                <a:cxnLst>
                  <a:cxn ang="0">
                    <a:pos x="215" y="0"/>
                  </a:cxn>
                  <a:cxn ang="0">
                    <a:pos x="147" y="36"/>
                  </a:cxn>
                  <a:cxn ang="0">
                    <a:pos x="132" y="49"/>
                  </a:cxn>
                  <a:cxn ang="0">
                    <a:pos x="104" y="79"/>
                  </a:cxn>
                  <a:cxn ang="0">
                    <a:pos x="87" y="114"/>
                  </a:cxn>
                  <a:cxn ang="0">
                    <a:pos x="48" y="156"/>
                  </a:cxn>
                  <a:cxn ang="0">
                    <a:pos x="42" y="166"/>
                  </a:cxn>
                  <a:cxn ang="0">
                    <a:pos x="29" y="177"/>
                  </a:cxn>
                  <a:cxn ang="0">
                    <a:pos x="0" y="208"/>
                  </a:cxn>
                  <a:cxn ang="0">
                    <a:pos x="48" y="216"/>
                  </a:cxn>
                  <a:cxn ang="0">
                    <a:pos x="215" y="0"/>
                  </a:cxn>
                </a:cxnLst>
                <a:rect l="0" t="0" r="r" b="b"/>
                <a:pathLst>
                  <a:path w="215" h="216">
                    <a:moveTo>
                      <a:pt x="215" y="0"/>
                    </a:moveTo>
                    <a:lnTo>
                      <a:pt x="147" y="36"/>
                    </a:lnTo>
                    <a:lnTo>
                      <a:pt x="132" y="49"/>
                    </a:lnTo>
                    <a:lnTo>
                      <a:pt x="104" y="79"/>
                    </a:lnTo>
                    <a:lnTo>
                      <a:pt x="87" y="114"/>
                    </a:lnTo>
                    <a:lnTo>
                      <a:pt x="48" y="156"/>
                    </a:lnTo>
                    <a:lnTo>
                      <a:pt x="42" y="166"/>
                    </a:lnTo>
                    <a:lnTo>
                      <a:pt x="29" y="177"/>
                    </a:lnTo>
                    <a:lnTo>
                      <a:pt x="0" y="208"/>
                    </a:lnTo>
                    <a:lnTo>
                      <a:pt x="48" y="216"/>
                    </a:lnTo>
                    <a:lnTo>
                      <a:pt x="215" y="0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205" name="Freeform 37"/>
              <p:cNvSpPr>
                <a:spLocks/>
              </p:cNvSpPr>
              <p:nvPr/>
            </p:nvSpPr>
            <p:spPr bwMode="hidden">
              <a:xfrm>
                <a:off x="536" y="2710"/>
                <a:ext cx="212" cy="179"/>
              </a:xfrm>
              <a:custGeom>
                <a:avLst/>
                <a:gdLst/>
                <a:ahLst/>
                <a:cxnLst>
                  <a:cxn ang="0">
                    <a:pos x="212" y="0"/>
                  </a:cxn>
                  <a:cxn ang="0">
                    <a:pos x="144" y="36"/>
                  </a:cxn>
                  <a:cxn ang="0">
                    <a:pos x="0" y="179"/>
                  </a:cxn>
                  <a:cxn ang="0">
                    <a:pos x="177" y="85"/>
                  </a:cxn>
                  <a:cxn ang="0">
                    <a:pos x="212" y="0"/>
                  </a:cxn>
                </a:cxnLst>
                <a:rect l="0" t="0" r="r" b="b"/>
                <a:pathLst>
                  <a:path w="212" h="179">
                    <a:moveTo>
                      <a:pt x="212" y="0"/>
                    </a:moveTo>
                    <a:lnTo>
                      <a:pt x="144" y="36"/>
                    </a:lnTo>
                    <a:lnTo>
                      <a:pt x="0" y="179"/>
                    </a:lnTo>
                    <a:lnTo>
                      <a:pt x="177" y="85"/>
                    </a:lnTo>
                    <a:lnTo>
                      <a:pt x="212" y="0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206" name="Freeform 38"/>
              <p:cNvSpPr>
                <a:spLocks/>
              </p:cNvSpPr>
              <p:nvPr/>
            </p:nvSpPr>
            <p:spPr bwMode="hidden">
              <a:xfrm>
                <a:off x="1037" y="2609"/>
                <a:ext cx="64" cy="79"/>
              </a:xfrm>
              <a:custGeom>
                <a:avLst/>
                <a:gdLst/>
                <a:ahLst/>
                <a:cxnLst>
                  <a:cxn ang="0">
                    <a:pos x="0" y="22"/>
                  </a:cxn>
                  <a:cxn ang="0">
                    <a:pos x="64" y="79"/>
                  </a:cxn>
                  <a:cxn ang="0">
                    <a:pos x="60" y="0"/>
                  </a:cxn>
                  <a:cxn ang="0">
                    <a:pos x="0" y="22"/>
                  </a:cxn>
                </a:cxnLst>
                <a:rect l="0" t="0" r="r" b="b"/>
                <a:pathLst>
                  <a:path w="64" h="79">
                    <a:moveTo>
                      <a:pt x="0" y="22"/>
                    </a:moveTo>
                    <a:lnTo>
                      <a:pt x="64" y="79"/>
                    </a:lnTo>
                    <a:lnTo>
                      <a:pt x="60" y="0"/>
                    </a:lnTo>
                    <a:lnTo>
                      <a:pt x="0" y="22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207" name="Freeform 39"/>
              <p:cNvSpPr>
                <a:spLocks/>
              </p:cNvSpPr>
              <p:nvPr userDrawn="1"/>
            </p:nvSpPr>
            <p:spPr bwMode="hidden">
              <a:xfrm>
                <a:off x="867" y="2471"/>
                <a:ext cx="137" cy="207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7" y="87"/>
                  </a:cxn>
                  <a:cxn ang="0">
                    <a:pos x="69" y="154"/>
                  </a:cxn>
                  <a:cxn ang="0">
                    <a:pos x="137" y="207"/>
                  </a:cxn>
                  <a:cxn ang="0">
                    <a:pos x="0" y="0"/>
                  </a:cxn>
                </a:cxnLst>
                <a:rect l="0" t="0" r="r" b="b"/>
                <a:pathLst>
                  <a:path w="137" h="207">
                    <a:moveTo>
                      <a:pt x="0" y="0"/>
                    </a:moveTo>
                    <a:lnTo>
                      <a:pt x="17" y="87"/>
                    </a:lnTo>
                    <a:lnTo>
                      <a:pt x="69" y="154"/>
                    </a:lnTo>
                    <a:lnTo>
                      <a:pt x="137" y="20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7208" name="Freeform 40"/>
              <p:cNvSpPr>
                <a:spLocks/>
              </p:cNvSpPr>
              <p:nvPr userDrawn="1"/>
            </p:nvSpPr>
            <p:spPr bwMode="hidden">
              <a:xfrm>
                <a:off x="817" y="2507"/>
                <a:ext cx="65" cy="222"/>
              </a:xfrm>
              <a:custGeom>
                <a:avLst/>
                <a:gdLst/>
                <a:ahLst/>
                <a:cxnLst>
                  <a:cxn ang="0">
                    <a:pos x="0" y="222"/>
                  </a:cxn>
                  <a:cxn ang="0">
                    <a:pos x="40" y="142"/>
                  </a:cxn>
                  <a:cxn ang="0">
                    <a:pos x="65" y="72"/>
                  </a:cxn>
                  <a:cxn ang="0">
                    <a:pos x="7" y="0"/>
                  </a:cxn>
                  <a:cxn ang="0">
                    <a:pos x="0" y="222"/>
                  </a:cxn>
                </a:cxnLst>
                <a:rect l="0" t="0" r="r" b="b"/>
                <a:pathLst>
                  <a:path w="65" h="222">
                    <a:moveTo>
                      <a:pt x="0" y="222"/>
                    </a:moveTo>
                    <a:lnTo>
                      <a:pt x="40" y="142"/>
                    </a:lnTo>
                    <a:lnTo>
                      <a:pt x="65" y="72"/>
                    </a:lnTo>
                    <a:lnTo>
                      <a:pt x="7" y="0"/>
                    </a:lnTo>
                    <a:lnTo>
                      <a:pt x="0" y="222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pt-BR"/>
              </a:p>
            </p:txBody>
          </p:sp>
        </p:grpSp>
      </p:grpSp>
      <p:sp>
        <p:nvSpPr>
          <p:cNvPr id="7209" name="Rectangle 41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158750"/>
            <a:ext cx="8229600" cy="1258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pt-BR" smtClean="0"/>
              <a:t>Clique para editar o estilo do título mestre</a:t>
            </a:r>
          </a:p>
        </p:txBody>
      </p:sp>
      <p:sp>
        <p:nvSpPr>
          <p:cNvPr id="7210" name="Rectangle 4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3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</a:p>
        </p:txBody>
      </p:sp>
      <p:sp>
        <p:nvSpPr>
          <p:cNvPr id="7211" name="Rectangle 4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>
                <a:effectLst>
                  <a:outerShdw blurRad="38100" dist="38100" dir="2700000" algn="tl">
                    <a:srgbClr val="C0C0C0"/>
                  </a:outerShdw>
                </a:effectLst>
              </a:defRPr>
            </a:lvl1pPr>
          </a:lstStyle>
          <a:p>
            <a:endParaRPr lang="pt-BR"/>
          </a:p>
        </p:txBody>
      </p:sp>
      <p:sp>
        <p:nvSpPr>
          <p:cNvPr id="7212" name="Rectangle 4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000">
                <a:effectLst>
                  <a:outerShdw blurRad="38100" dist="38100" dir="2700000" algn="tl">
                    <a:srgbClr val="C0C0C0"/>
                  </a:outerShdw>
                </a:effectLst>
              </a:defRPr>
            </a:lvl1pPr>
          </a:lstStyle>
          <a:p>
            <a:endParaRPr lang="pt-BR"/>
          </a:p>
        </p:txBody>
      </p:sp>
      <p:sp>
        <p:nvSpPr>
          <p:cNvPr id="7213" name="Rectangle 4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>
                <a:effectLst>
                  <a:outerShdw blurRad="38100" dist="38100" dir="2700000" algn="tl">
                    <a:srgbClr val="C0C0C0"/>
                  </a:outerShdw>
                </a:effectLst>
              </a:defRPr>
            </a:lvl1pPr>
          </a:lstStyle>
          <a:p>
            <a:fld id="{3BC18711-EF35-4B34-9F49-29157E2F017F}" type="slidenum">
              <a:rPr lang="pt-BR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</p:sldLayoutIdLst>
  <p:txStyles>
    <p:titleStyle>
      <a:lvl1pPr algn="ctr" rtl="0" fontAlgn="base">
        <a:spcBef>
          <a:spcPct val="0"/>
        </a:spcBef>
        <a:spcAft>
          <a:spcPct val="0"/>
        </a:spcAft>
        <a:defRPr sz="3600">
          <a:solidFill>
            <a:schemeClr val="hlink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3600">
          <a:solidFill>
            <a:schemeClr val="hlink"/>
          </a:solidFill>
          <a:effectLst>
            <a:outerShdw blurRad="38100" dist="38100" dir="2700000" algn="tl">
              <a:srgbClr val="C0C0C0"/>
            </a:outerShdw>
          </a:effectLst>
          <a:latin typeface="Comic Sans MS" pitchFamily="66" charset="0"/>
        </a:defRPr>
      </a:lvl2pPr>
      <a:lvl3pPr algn="ctr" rtl="0" fontAlgn="base">
        <a:spcBef>
          <a:spcPct val="0"/>
        </a:spcBef>
        <a:spcAft>
          <a:spcPct val="0"/>
        </a:spcAft>
        <a:defRPr sz="3600">
          <a:solidFill>
            <a:schemeClr val="hlink"/>
          </a:solidFill>
          <a:effectLst>
            <a:outerShdw blurRad="38100" dist="38100" dir="2700000" algn="tl">
              <a:srgbClr val="C0C0C0"/>
            </a:outerShdw>
          </a:effectLst>
          <a:latin typeface="Comic Sans MS" pitchFamily="66" charset="0"/>
        </a:defRPr>
      </a:lvl3pPr>
      <a:lvl4pPr algn="ctr" rtl="0" fontAlgn="base">
        <a:spcBef>
          <a:spcPct val="0"/>
        </a:spcBef>
        <a:spcAft>
          <a:spcPct val="0"/>
        </a:spcAft>
        <a:defRPr sz="3600">
          <a:solidFill>
            <a:schemeClr val="hlink"/>
          </a:solidFill>
          <a:effectLst>
            <a:outerShdw blurRad="38100" dist="38100" dir="2700000" algn="tl">
              <a:srgbClr val="C0C0C0"/>
            </a:outerShdw>
          </a:effectLst>
          <a:latin typeface="Comic Sans MS" pitchFamily="66" charset="0"/>
        </a:defRPr>
      </a:lvl4pPr>
      <a:lvl5pPr algn="ctr" rtl="0" fontAlgn="base">
        <a:spcBef>
          <a:spcPct val="0"/>
        </a:spcBef>
        <a:spcAft>
          <a:spcPct val="0"/>
        </a:spcAft>
        <a:defRPr sz="3600">
          <a:solidFill>
            <a:schemeClr val="hlink"/>
          </a:solidFill>
          <a:effectLst>
            <a:outerShdw blurRad="38100" dist="38100" dir="2700000" algn="tl">
              <a:srgbClr val="C0C0C0"/>
            </a:outerShdw>
          </a:effectLst>
          <a:latin typeface="Comic Sans MS" pitchFamily="66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600">
          <a:solidFill>
            <a:schemeClr val="hlink"/>
          </a:solidFill>
          <a:effectLst>
            <a:outerShdw blurRad="38100" dist="38100" dir="2700000" algn="tl">
              <a:srgbClr val="C0C0C0"/>
            </a:outerShdw>
          </a:effectLst>
          <a:latin typeface="Comic Sans MS" pitchFamily="66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600">
          <a:solidFill>
            <a:schemeClr val="hlink"/>
          </a:solidFill>
          <a:effectLst>
            <a:outerShdw blurRad="38100" dist="38100" dir="2700000" algn="tl">
              <a:srgbClr val="C0C0C0"/>
            </a:outerShdw>
          </a:effectLst>
          <a:latin typeface="Comic Sans MS" pitchFamily="66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600">
          <a:solidFill>
            <a:schemeClr val="hlink"/>
          </a:solidFill>
          <a:effectLst>
            <a:outerShdw blurRad="38100" dist="38100" dir="2700000" algn="tl">
              <a:srgbClr val="C0C0C0"/>
            </a:outerShdw>
          </a:effectLst>
          <a:latin typeface="Comic Sans MS" pitchFamily="66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600">
          <a:solidFill>
            <a:schemeClr val="hlink"/>
          </a:solidFill>
          <a:effectLst>
            <a:outerShdw blurRad="38100" dist="38100" dir="2700000" algn="tl">
              <a:srgbClr val="C0C0C0"/>
            </a:outerShdw>
          </a:effectLst>
          <a:latin typeface="Comic Sans MS" pitchFamily="66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chemeClr val="hlink"/>
        </a:buClr>
        <a:buFont typeface="Wingdings" pitchFamily="2" charset="2"/>
        <a:buBlip>
          <a:blip r:embed="rId14"/>
        </a:buBlip>
        <a:defRPr sz="2800">
          <a:solidFill>
            <a:srgbClr val="FF0000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4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Font typeface="Wingdings" pitchFamily="2" charset="2"/>
        <a:buBlip>
          <a:blip r:embed="rId14"/>
        </a:buBlip>
        <a:defRPr sz="2000">
          <a:solidFill>
            <a:srgbClr val="006600"/>
          </a:solidFill>
          <a:effectLst>
            <a:outerShdw blurRad="38100" dist="38100" dir="2700000" algn="tl">
              <a:srgbClr val="C0C0C0"/>
            </a:outerShdw>
          </a:effectLst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Font typeface="Wingdings" pitchFamily="2" charset="2"/>
        <a:buBlip>
          <a:blip r:embed="rId14"/>
        </a:buBlip>
        <a:defRPr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Font typeface="Wingdings" pitchFamily="2" charset="2"/>
        <a:buBlip>
          <a:blip r:embed="rId14"/>
        </a:buBlip>
        <a:defRPr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Font typeface="Wingdings" pitchFamily="2" charset="2"/>
        <a:buBlip>
          <a:blip r:embed="rId14"/>
        </a:buBlip>
        <a:defRPr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Font typeface="Wingdings" pitchFamily="2" charset="2"/>
        <a:buBlip>
          <a:blip r:embed="rId14"/>
        </a:buBlip>
        <a:defRPr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Font typeface="Wingdings" pitchFamily="2" charset="2"/>
        <a:buBlip>
          <a:blip r:embed="rId14"/>
        </a:buBlip>
        <a:defRPr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n-lt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jpe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jpe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jpe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jpe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jpe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jpe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jpe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jpe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2000232" y="285728"/>
            <a:ext cx="5436000" cy="70788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4000" b="1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  <a:latin typeface="+mn-lt"/>
              </a:rPr>
              <a:t>Palestra Espírita</a:t>
            </a:r>
          </a:p>
        </p:txBody>
      </p:sp>
      <p:sp>
        <p:nvSpPr>
          <p:cNvPr id="9" name="CaixaDeTexto 6"/>
          <p:cNvSpPr txBox="1">
            <a:spLocks noChangeArrowheads="1"/>
          </p:cNvSpPr>
          <p:nvPr/>
        </p:nvSpPr>
        <p:spPr bwMode="auto">
          <a:xfrm>
            <a:off x="6228184" y="6021288"/>
            <a:ext cx="2557110" cy="738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pt-B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Paulo </a:t>
            </a:r>
            <a:r>
              <a:rPr lang="pt-BR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Jorge</a:t>
            </a:r>
          </a:p>
          <a:p>
            <a:pPr algn="ctr"/>
            <a:r>
              <a:rPr lang="pt-BR" dirty="0" smtClean="0">
                <a:solidFill>
                  <a:schemeClr val="accent1">
                    <a:lumMod val="50000"/>
                  </a:schemeClr>
                </a:solidFill>
                <a:latin typeface="+mj-lt"/>
              </a:rPr>
              <a:t>www.paulojorge.net.br</a:t>
            </a:r>
            <a:endParaRPr lang="pt-BR" dirty="0">
              <a:solidFill>
                <a:schemeClr val="accent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539552" y="6309320"/>
            <a:ext cx="3312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 smtClean="0"/>
              <a:t>Tempo estimado: </a:t>
            </a:r>
            <a:r>
              <a:rPr lang="pt-BR" dirty="0" smtClean="0">
                <a:solidFill>
                  <a:srgbClr val="FF0000"/>
                </a:solidFill>
              </a:rPr>
              <a:t>50 minutos</a:t>
            </a:r>
            <a:endParaRPr lang="pt-BR" dirty="0">
              <a:solidFill>
                <a:srgbClr val="FF0000"/>
              </a:solidFill>
            </a:endParaRPr>
          </a:p>
        </p:txBody>
      </p:sp>
      <p:sp>
        <p:nvSpPr>
          <p:cNvPr id="15" name="Retângulo de cantos arredondados 14"/>
          <p:cNvSpPr/>
          <p:nvPr/>
        </p:nvSpPr>
        <p:spPr>
          <a:xfrm>
            <a:off x="3635896" y="2276872"/>
            <a:ext cx="5184576" cy="1440160"/>
          </a:xfrm>
          <a:prstGeom prst="roundRect">
            <a:avLst/>
          </a:prstGeom>
          <a:solidFill>
            <a:srgbClr val="FB914F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4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rPr>
              <a:t>Dr. </a:t>
            </a:r>
            <a:r>
              <a:rPr lang="pt-BR" sz="40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rPr>
              <a:t>March</a:t>
            </a:r>
            <a:endParaRPr lang="pt-BR" sz="400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rPr>
              <a:t>Os limites da caridade</a:t>
            </a:r>
            <a:endParaRPr lang="pt-BR" sz="2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6" name="Retângulo 15"/>
          <p:cNvSpPr/>
          <p:nvPr/>
        </p:nvSpPr>
        <p:spPr>
          <a:xfrm>
            <a:off x="3635896" y="3861048"/>
            <a:ext cx="5184576" cy="72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>
              <a:lnSpc>
                <a:spcPct val="115000"/>
              </a:lnSpc>
            </a:pPr>
            <a:r>
              <a:rPr lang="pt-BR" dirty="0" smtClean="0">
                <a:latin typeface="Calibri" pitchFamily="34" charset="0"/>
                <a:cs typeface="Calibri" pitchFamily="34" charset="0"/>
              </a:rPr>
              <a:t>Estudo baseado no livro </a:t>
            </a:r>
            <a:r>
              <a:rPr lang="pt-BR" b="1" dirty="0" smtClean="0">
                <a:latin typeface="Calibri" pitchFamily="34" charset="0"/>
                <a:cs typeface="Calibri" pitchFamily="34" charset="0"/>
              </a:rPr>
              <a:t>Dr. </a:t>
            </a:r>
            <a:r>
              <a:rPr lang="pt-BR" b="1" dirty="0" err="1" smtClean="0">
                <a:latin typeface="Calibri" pitchFamily="34" charset="0"/>
                <a:cs typeface="Calibri" pitchFamily="34" charset="0"/>
              </a:rPr>
              <a:t>March</a:t>
            </a:r>
            <a:r>
              <a:rPr lang="pt-BR" b="1" dirty="0" smtClean="0">
                <a:latin typeface="Calibri" pitchFamily="34" charset="0"/>
                <a:cs typeface="Calibri" pitchFamily="34" charset="0"/>
              </a:rPr>
              <a:t> em dois planos </a:t>
            </a:r>
            <a:r>
              <a:rPr lang="pt-BR" dirty="0" smtClean="0">
                <a:latin typeface="Calibri" pitchFamily="34" charset="0"/>
                <a:cs typeface="Calibri" pitchFamily="34" charset="0"/>
              </a:rPr>
              <a:t>(Alexandre Rocha – Ed. FEERJ)</a:t>
            </a:r>
          </a:p>
        </p:txBody>
      </p:sp>
      <p:pic>
        <p:nvPicPr>
          <p:cNvPr id="1027" name="Picture 3" descr="C:\Users\Public\Documents\Espiritismo\_Palestras\Paulo Jorge\Dr. March - Os limites da caridade\Apoio\Apoio (livro)\Dr March (transparente)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20" y="1196752"/>
            <a:ext cx="3102099" cy="408494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 txBox="1">
            <a:spLocks noChangeArrowheads="1"/>
          </p:cNvSpPr>
          <p:nvPr/>
        </p:nvSpPr>
        <p:spPr>
          <a:xfrm>
            <a:off x="1331640" y="404664"/>
            <a:ext cx="2232248" cy="72008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t-BR" sz="4000" kern="0" dirty="0" smtClean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A Tese</a:t>
            </a:r>
            <a:endParaRPr kumimoji="0" lang="pt-BR" sz="4000" b="0" i="0" u="none" strike="noStrike" kern="0" cap="none" spc="0" normalizeH="0" baseline="0" noProof="0" dirty="0">
              <a:ln>
                <a:noFill/>
              </a:ln>
              <a:solidFill>
                <a:schemeClr val="hlink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8" name="Retângulo de cantos arredondados 7">
            <a:hlinkClick r:id="rId3" action="ppaction://hlinksldjump"/>
          </p:cNvPr>
          <p:cNvSpPr/>
          <p:nvPr/>
        </p:nvSpPr>
        <p:spPr>
          <a:xfrm>
            <a:off x="5878024" y="0"/>
            <a:ext cx="3265976" cy="360040"/>
          </a:xfrm>
          <a:prstGeom prst="roundRect">
            <a:avLst/>
          </a:prstGeom>
          <a:solidFill>
            <a:srgbClr val="FB914F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1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Dr. </a:t>
            </a:r>
            <a:r>
              <a:rPr lang="pt-BR" sz="14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March</a:t>
            </a:r>
            <a:r>
              <a:rPr lang="pt-BR" sz="1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– Os limites da caridade</a:t>
            </a:r>
            <a:endParaRPr lang="pt-BR" sz="14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2050" name="Picture 2" descr="C:\Users\Public\Documents\Espiritismo\_Palestras\Paulo Jorge\Dr. March - Os limites da caridade\Apoio\Apoio (livro)\Dr March (transparente)(600)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-1"/>
            <a:ext cx="1331640" cy="175355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146" name="Picture 2" descr="C:\Users\Public\Documents\Espiritismo\_Palestras\Paulo Jorge\Dr. March - Os limites da caridade\Apoio\Apoio (livro)\img005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624702" y="476671"/>
            <a:ext cx="4907738" cy="6378387"/>
          </a:xfrm>
          <a:prstGeom prst="rect">
            <a:avLst/>
          </a:prstGeom>
          <a:noFill/>
        </p:spPr>
      </p:pic>
      <p:sp>
        <p:nvSpPr>
          <p:cNvPr id="7" name="CaixaDeTexto 6"/>
          <p:cNvSpPr txBox="1"/>
          <p:nvPr/>
        </p:nvSpPr>
        <p:spPr>
          <a:xfrm>
            <a:off x="179512" y="2132856"/>
            <a:ext cx="324036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/>
              <a:t>Tema: Blenorragia uretral</a:t>
            </a:r>
            <a:endParaRPr lang="pt-BR" sz="2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 txBox="1">
            <a:spLocks noChangeArrowheads="1"/>
          </p:cNvSpPr>
          <p:nvPr/>
        </p:nvSpPr>
        <p:spPr>
          <a:xfrm>
            <a:off x="1331640" y="404664"/>
            <a:ext cx="2232248" cy="72008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t-BR" sz="4000" kern="0" dirty="0" smtClean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A Tese</a:t>
            </a:r>
            <a:endParaRPr kumimoji="0" lang="pt-BR" sz="4000" b="0" i="0" u="none" strike="noStrike" kern="0" cap="none" spc="0" normalizeH="0" baseline="0" noProof="0" dirty="0">
              <a:ln>
                <a:noFill/>
              </a:ln>
              <a:solidFill>
                <a:schemeClr val="hlink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8" name="Retângulo de cantos arredondados 7">
            <a:hlinkClick r:id="rId3" action="ppaction://hlinksldjump"/>
          </p:cNvPr>
          <p:cNvSpPr/>
          <p:nvPr/>
        </p:nvSpPr>
        <p:spPr>
          <a:xfrm>
            <a:off x="5878024" y="0"/>
            <a:ext cx="3265976" cy="360040"/>
          </a:xfrm>
          <a:prstGeom prst="roundRect">
            <a:avLst/>
          </a:prstGeom>
          <a:solidFill>
            <a:srgbClr val="FB914F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1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Dr. </a:t>
            </a:r>
            <a:r>
              <a:rPr lang="pt-BR" sz="14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March</a:t>
            </a:r>
            <a:r>
              <a:rPr lang="pt-BR" sz="1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– Os limites da caridade</a:t>
            </a:r>
            <a:endParaRPr lang="pt-BR" sz="14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2050" name="Picture 2" descr="C:\Users\Public\Documents\Espiritismo\_Palestras\Paulo Jorge\Dr. March - Os limites da caridade\Apoio\Apoio (livro)\Dr March (transparente)(600)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-1"/>
            <a:ext cx="1331640" cy="175355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170" name="Picture 2" descr="C:\Users\Public\Documents\Espiritismo\_Palestras\Paulo Jorge\Dr. March - Os limites da caridade\Apoio\Apoio (livro)\img008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763688" y="1340768"/>
            <a:ext cx="6811809" cy="489654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 txBox="1">
            <a:spLocks noChangeArrowheads="1"/>
          </p:cNvSpPr>
          <p:nvPr/>
        </p:nvSpPr>
        <p:spPr>
          <a:xfrm>
            <a:off x="1331640" y="404664"/>
            <a:ext cx="2232248" cy="72008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t-BR" sz="4000" kern="0" dirty="0" smtClean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A Tese</a:t>
            </a:r>
            <a:endParaRPr kumimoji="0" lang="pt-BR" sz="4000" b="0" i="0" u="none" strike="noStrike" kern="0" cap="none" spc="0" normalizeH="0" baseline="0" noProof="0" dirty="0">
              <a:ln>
                <a:noFill/>
              </a:ln>
              <a:solidFill>
                <a:schemeClr val="hlink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8" name="Retângulo de cantos arredondados 7">
            <a:hlinkClick r:id="rId3" action="ppaction://hlinksldjump"/>
          </p:cNvPr>
          <p:cNvSpPr/>
          <p:nvPr/>
        </p:nvSpPr>
        <p:spPr>
          <a:xfrm>
            <a:off x="5878024" y="0"/>
            <a:ext cx="3265976" cy="360040"/>
          </a:xfrm>
          <a:prstGeom prst="roundRect">
            <a:avLst/>
          </a:prstGeom>
          <a:solidFill>
            <a:srgbClr val="FB914F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1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Dr. </a:t>
            </a:r>
            <a:r>
              <a:rPr lang="pt-BR" sz="14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March</a:t>
            </a:r>
            <a:r>
              <a:rPr lang="pt-BR" sz="1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– Os limites da caridade</a:t>
            </a:r>
            <a:endParaRPr lang="pt-BR" sz="14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2050" name="Picture 2" descr="C:\Users\Public\Documents\Espiritismo\_Palestras\Paulo Jorge\Dr. March - Os limites da caridade\Apoio\Apoio (livro)\Dr March (transparente)(600)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-1"/>
            <a:ext cx="1331640" cy="175355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194" name="Picture 2" descr="C:\Users\Public\Documents\Espiritismo\_Palestras\Paulo Jorge\Dr. March - Os limites da caridade\Apoio\Apoio (livro)\img009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259632" y="1340768"/>
            <a:ext cx="7282914" cy="504056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 txBox="1">
            <a:spLocks noChangeArrowheads="1"/>
          </p:cNvSpPr>
          <p:nvPr/>
        </p:nvSpPr>
        <p:spPr>
          <a:xfrm>
            <a:off x="1331640" y="404664"/>
            <a:ext cx="2232248" cy="72008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t-BR" sz="4000" kern="0" dirty="0" smtClean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A Tese</a:t>
            </a:r>
            <a:endParaRPr kumimoji="0" lang="pt-BR" sz="4000" b="0" i="0" u="none" strike="noStrike" kern="0" cap="none" spc="0" normalizeH="0" baseline="0" noProof="0" dirty="0">
              <a:ln>
                <a:noFill/>
              </a:ln>
              <a:solidFill>
                <a:schemeClr val="hlink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8" name="Retângulo de cantos arredondados 7">
            <a:hlinkClick r:id="rId3" action="ppaction://hlinksldjump"/>
          </p:cNvPr>
          <p:cNvSpPr/>
          <p:nvPr/>
        </p:nvSpPr>
        <p:spPr>
          <a:xfrm>
            <a:off x="5878024" y="0"/>
            <a:ext cx="3265976" cy="360040"/>
          </a:xfrm>
          <a:prstGeom prst="roundRect">
            <a:avLst/>
          </a:prstGeom>
          <a:solidFill>
            <a:srgbClr val="FB914F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1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Dr. </a:t>
            </a:r>
            <a:r>
              <a:rPr lang="pt-BR" sz="14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March</a:t>
            </a:r>
            <a:r>
              <a:rPr lang="pt-BR" sz="1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– Os limites da caridade</a:t>
            </a:r>
            <a:endParaRPr lang="pt-BR" sz="14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2050" name="Picture 2" descr="C:\Users\Public\Documents\Espiritismo\_Palestras\Paulo Jorge\Dr. March - Os limites da caridade\Apoio\Apoio (livro)\Dr March (transparente)(600)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-1"/>
            <a:ext cx="1331640" cy="175355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218" name="Picture 2" descr="C:\Users\Public\Documents\Espiritismo\_Palestras\Paulo Jorge\Dr. March - Os limites da caridade\Apoio\Apoio (livro)\img007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971600" y="1484784"/>
            <a:ext cx="7758556" cy="3384376"/>
          </a:xfrm>
          <a:prstGeom prst="rect">
            <a:avLst/>
          </a:prstGeom>
          <a:noFill/>
        </p:spPr>
      </p:pic>
      <p:sp>
        <p:nvSpPr>
          <p:cNvPr id="7" name="CaixaDeTexto 6"/>
          <p:cNvSpPr txBox="1"/>
          <p:nvPr/>
        </p:nvSpPr>
        <p:spPr>
          <a:xfrm>
            <a:off x="1331640" y="5085184"/>
            <a:ext cx="6768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Sócio da firma “Rocha Velho, onde residia</a:t>
            </a:r>
            <a:endParaRPr lang="pt-B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 txBox="1">
            <a:spLocks noChangeArrowheads="1"/>
          </p:cNvSpPr>
          <p:nvPr/>
        </p:nvSpPr>
        <p:spPr>
          <a:xfrm>
            <a:off x="1331640" y="404664"/>
            <a:ext cx="2232248" cy="72008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t-BR" sz="4000" kern="0" dirty="0" smtClean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A Tese</a:t>
            </a:r>
            <a:endParaRPr kumimoji="0" lang="pt-BR" sz="4000" b="0" i="0" u="none" strike="noStrike" kern="0" cap="none" spc="0" normalizeH="0" baseline="0" noProof="0" dirty="0">
              <a:ln>
                <a:noFill/>
              </a:ln>
              <a:solidFill>
                <a:schemeClr val="hlink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8" name="Retângulo de cantos arredondados 7">
            <a:hlinkClick r:id="rId3" action="ppaction://hlinksldjump"/>
          </p:cNvPr>
          <p:cNvSpPr/>
          <p:nvPr/>
        </p:nvSpPr>
        <p:spPr>
          <a:xfrm>
            <a:off x="5878024" y="0"/>
            <a:ext cx="3265976" cy="360040"/>
          </a:xfrm>
          <a:prstGeom prst="roundRect">
            <a:avLst/>
          </a:prstGeom>
          <a:solidFill>
            <a:srgbClr val="FB914F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1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Dr. </a:t>
            </a:r>
            <a:r>
              <a:rPr lang="pt-BR" sz="14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March</a:t>
            </a:r>
            <a:r>
              <a:rPr lang="pt-BR" sz="1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– Os limites da caridade</a:t>
            </a:r>
            <a:endParaRPr lang="pt-BR" sz="14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2050" name="Picture 2" descr="C:\Users\Public\Documents\Espiritismo\_Palestras\Paulo Jorge\Dr. March - Os limites da caridade\Apoio\Apoio (livro)\Dr March (transparente)(600)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-1"/>
            <a:ext cx="1331640" cy="175355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CaixaDeTexto 6"/>
          <p:cNvSpPr txBox="1"/>
          <p:nvPr/>
        </p:nvSpPr>
        <p:spPr>
          <a:xfrm>
            <a:off x="1331640" y="6093296"/>
            <a:ext cx="6768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Padres do Internato</a:t>
            </a:r>
            <a:endParaRPr lang="pt-BR" dirty="0"/>
          </a:p>
        </p:txBody>
      </p:sp>
      <p:pic>
        <p:nvPicPr>
          <p:cNvPr id="10242" name="Picture 2" descr="C:\Users\Public\Documents\Espiritismo\_Palestras\Paulo Jorge\Dr. March - Os limites da caridade\Apoio\Apoio (livro)\img012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115616" y="1628800"/>
            <a:ext cx="6984776" cy="402825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 txBox="1">
            <a:spLocks noChangeArrowheads="1"/>
          </p:cNvSpPr>
          <p:nvPr/>
        </p:nvSpPr>
        <p:spPr>
          <a:xfrm>
            <a:off x="1331640" y="404664"/>
            <a:ext cx="2232248" cy="72008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t-BR" sz="4000" kern="0" dirty="0" smtClean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A Tese</a:t>
            </a:r>
            <a:endParaRPr kumimoji="0" lang="pt-BR" sz="4000" b="0" i="0" u="none" strike="noStrike" kern="0" cap="none" spc="0" normalizeH="0" baseline="0" noProof="0" dirty="0">
              <a:ln>
                <a:noFill/>
              </a:ln>
              <a:solidFill>
                <a:schemeClr val="hlink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8" name="Retângulo de cantos arredondados 7">
            <a:hlinkClick r:id="rId3" action="ppaction://hlinksldjump"/>
          </p:cNvPr>
          <p:cNvSpPr/>
          <p:nvPr/>
        </p:nvSpPr>
        <p:spPr>
          <a:xfrm>
            <a:off x="5878024" y="0"/>
            <a:ext cx="3265976" cy="360040"/>
          </a:xfrm>
          <a:prstGeom prst="roundRect">
            <a:avLst/>
          </a:prstGeom>
          <a:solidFill>
            <a:srgbClr val="FB914F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1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Dr. </a:t>
            </a:r>
            <a:r>
              <a:rPr lang="pt-BR" sz="14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March</a:t>
            </a:r>
            <a:r>
              <a:rPr lang="pt-BR" sz="1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– Os limites da caridade</a:t>
            </a:r>
            <a:endParaRPr lang="pt-BR" sz="14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2050" name="Picture 2" descr="C:\Users\Public\Documents\Espiritismo\_Palestras\Paulo Jorge\Dr. March - Os limites da caridade\Apoio\Apoio (livro)\Dr March (transparente)(600)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-1"/>
            <a:ext cx="1331640" cy="175355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CaixaDeTexto 6"/>
          <p:cNvSpPr txBox="1"/>
          <p:nvPr/>
        </p:nvSpPr>
        <p:spPr>
          <a:xfrm>
            <a:off x="1331640" y="6093296"/>
            <a:ext cx="6768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Amigo, administrador da fazenda</a:t>
            </a:r>
            <a:endParaRPr lang="pt-BR" dirty="0"/>
          </a:p>
        </p:txBody>
      </p:sp>
      <p:pic>
        <p:nvPicPr>
          <p:cNvPr id="11266" name="Picture 2" descr="C:\Users\Public\Documents\Espiritismo\_Palestras\Paulo Jorge\Dr. March - Os limites da caridade\Apoio\Apoio (livro)\img010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971599" y="1700808"/>
            <a:ext cx="7699231" cy="388843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 txBox="1">
            <a:spLocks noChangeArrowheads="1"/>
          </p:cNvSpPr>
          <p:nvPr/>
        </p:nvSpPr>
        <p:spPr>
          <a:xfrm>
            <a:off x="665820" y="404664"/>
            <a:ext cx="7812360" cy="864096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t-BR" sz="4000" kern="0" dirty="0" smtClean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Apostolado na Homeopatia</a:t>
            </a:r>
            <a:endParaRPr kumimoji="0" lang="pt-BR" sz="4000" b="0" i="0" u="none" strike="noStrike" kern="0" cap="none" spc="0" normalizeH="0" baseline="0" noProof="0" dirty="0">
              <a:ln>
                <a:noFill/>
              </a:ln>
              <a:solidFill>
                <a:schemeClr val="hlink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8" name="Retângulo de cantos arredondados 7">
            <a:hlinkClick r:id="rId3" action="ppaction://hlinksldjump"/>
          </p:cNvPr>
          <p:cNvSpPr/>
          <p:nvPr/>
        </p:nvSpPr>
        <p:spPr>
          <a:xfrm>
            <a:off x="5878024" y="0"/>
            <a:ext cx="3265976" cy="360040"/>
          </a:xfrm>
          <a:prstGeom prst="roundRect">
            <a:avLst/>
          </a:prstGeom>
          <a:solidFill>
            <a:srgbClr val="FB914F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1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Dr. </a:t>
            </a:r>
            <a:r>
              <a:rPr lang="pt-BR" sz="14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March</a:t>
            </a:r>
            <a:r>
              <a:rPr lang="pt-BR" sz="1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– Os limites da caridade</a:t>
            </a:r>
            <a:endParaRPr lang="pt-BR" sz="14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2050" name="Picture 2" descr="C:\Users\Public\Documents\Espiritismo\_Palestras\Paulo Jorge\Dr. March - Os limites da caridade\Apoio\Apoio (livro)\Dr March (transparente)(600)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-1"/>
            <a:ext cx="1331640" cy="175355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9" name="Retângulo 8"/>
          <p:cNvSpPr/>
          <p:nvPr/>
        </p:nvSpPr>
        <p:spPr>
          <a:xfrm>
            <a:off x="935088" y="1471910"/>
            <a:ext cx="8208912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rgbClr val="C00000"/>
              </a:buClr>
              <a:buFont typeface="Wingdings" pitchFamily="2" charset="2"/>
              <a:buChar char="ü"/>
            </a:pPr>
            <a:r>
              <a:rPr lang="pt-BR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O  trabalho inicial como alopata</a:t>
            </a:r>
          </a:p>
          <a:p>
            <a:pPr>
              <a:buClr>
                <a:srgbClr val="C00000"/>
              </a:buClr>
              <a:buFont typeface="Wingdings" pitchFamily="2" charset="2"/>
              <a:buChar char="ü"/>
            </a:pPr>
            <a:r>
              <a:rPr lang="pt-BR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 descoberta da homeopatia</a:t>
            </a:r>
          </a:p>
          <a:p>
            <a:pPr>
              <a:buClr>
                <a:srgbClr val="C00000"/>
              </a:buClr>
              <a:buFont typeface="Wingdings" pitchFamily="2" charset="2"/>
              <a:buChar char="ü"/>
            </a:pPr>
            <a:r>
              <a:rPr lang="pt-BR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1879 - Fundou, juntamente com outros médicos, o Instituto </a:t>
            </a:r>
            <a:r>
              <a:rPr lang="pt-BR" sz="32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Hanemaniano</a:t>
            </a:r>
            <a:r>
              <a:rPr lang="pt-BR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do Brasil (IHB)</a:t>
            </a:r>
          </a:p>
          <a:p>
            <a:pPr>
              <a:buClr>
                <a:srgbClr val="C00000"/>
              </a:buClr>
              <a:buFont typeface="Wingdings" pitchFamily="2" charset="2"/>
              <a:buChar char="ü"/>
            </a:pPr>
            <a:r>
              <a:rPr lang="pt-BR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Dirigiu e publicou muitas matérias em “Anais de Medicina Homeopática”</a:t>
            </a:r>
          </a:p>
          <a:p>
            <a:pPr>
              <a:buClr>
                <a:srgbClr val="C00000"/>
              </a:buClr>
              <a:buFont typeface="Wingdings" pitchFamily="2" charset="2"/>
              <a:buChar char="ü"/>
            </a:pPr>
            <a:r>
              <a:rPr lang="pt-BR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Amizade com o Dr. Dias da Cruz, homeopata e presidente da FEB</a:t>
            </a:r>
          </a:p>
          <a:p>
            <a:pPr>
              <a:buClr>
                <a:srgbClr val="C00000"/>
              </a:buClr>
              <a:buFont typeface="Wingdings" pitchFamily="2" charset="2"/>
              <a:buChar char="ü"/>
            </a:pPr>
            <a:endParaRPr lang="pt-BR" sz="3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 txBox="1">
            <a:spLocks noChangeArrowheads="1"/>
          </p:cNvSpPr>
          <p:nvPr/>
        </p:nvSpPr>
        <p:spPr>
          <a:xfrm>
            <a:off x="665820" y="404664"/>
            <a:ext cx="7812360" cy="864096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t-BR" sz="4000" kern="0" dirty="0" smtClean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O Homem público</a:t>
            </a:r>
            <a:endParaRPr kumimoji="0" lang="pt-BR" sz="4000" b="0" i="0" u="none" strike="noStrike" kern="0" cap="none" spc="0" normalizeH="0" baseline="0" noProof="0" dirty="0">
              <a:ln>
                <a:noFill/>
              </a:ln>
              <a:solidFill>
                <a:schemeClr val="hlink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8" name="Retângulo de cantos arredondados 7">
            <a:hlinkClick r:id="rId3" action="ppaction://hlinksldjump"/>
          </p:cNvPr>
          <p:cNvSpPr/>
          <p:nvPr/>
        </p:nvSpPr>
        <p:spPr>
          <a:xfrm>
            <a:off x="5878024" y="0"/>
            <a:ext cx="3265976" cy="360040"/>
          </a:xfrm>
          <a:prstGeom prst="roundRect">
            <a:avLst/>
          </a:prstGeom>
          <a:solidFill>
            <a:srgbClr val="FB914F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1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Dr. </a:t>
            </a:r>
            <a:r>
              <a:rPr lang="pt-BR" sz="14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March</a:t>
            </a:r>
            <a:r>
              <a:rPr lang="pt-BR" sz="1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– Os limites da caridade</a:t>
            </a:r>
            <a:endParaRPr lang="pt-BR" sz="14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2050" name="Picture 2" descr="C:\Users\Public\Documents\Espiritismo\_Palestras\Paulo Jorge\Dr. March - Os limites da caridade\Apoio\Apoio (livro)\Dr March (transparente)(600)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-1"/>
            <a:ext cx="1331640" cy="175355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9" name="Retângulo 8"/>
          <p:cNvSpPr/>
          <p:nvPr/>
        </p:nvSpPr>
        <p:spPr>
          <a:xfrm>
            <a:off x="935088" y="1471910"/>
            <a:ext cx="8208912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rgbClr val="C00000"/>
              </a:buClr>
              <a:buFont typeface="Wingdings" pitchFamily="2" charset="2"/>
              <a:buChar char="ü"/>
            </a:pPr>
            <a:r>
              <a:rPr lang="pt-BR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 doença desde a mocidade</a:t>
            </a:r>
          </a:p>
          <a:p>
            <a:pPr>
              <a:buClr>
                <a:srgbClr val="C00000"/>
              </a:buClr>
              <a:buFont typeface="Wingdings" pitchFamily="2" charset="2"/>
              <a:buChar char="ü"/>
            </a:pPr>
            <a:r>
              <a:rPr lang="pt-BR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 médico dos pobres</a:t>
            </a:r>
          </a:p>
          <a:p>
            <a:pPr>
              <a:buClr>
                <a:srgbClr val="C00000"/>
              </a:buClr>
              <a:buFont typeface="Wingdings" pitchFamily="2" charset="2"/>
              <a:buChar char="ü"/>
            </a:pPr>
            <a:r>
              <a:rPr lang="pt-BR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 família: Casou com Francisca de Paula Corrêa e teve nove filhos</a:t>
            </a:r>
          </a:p>
          <a:p>
            <a:pPr>
              <a:buClr>
                <a:srgbClr val="C00000"/>
              </a:buClr>
              <a:buFont typeface="Wingdings" pitchFamily="2" charset="2"/>
              <a:buChar char="ü"/>
            </a:pPr>
            <a:r>
              <a:rPr lang="pt-BR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 Médico</a:t>
            </a:r>
          </a:p>
          <a:p>
            <a:pPr>
              <a:buClr>
                <a:srgbClr val="C00000"/>
              </a:buClr>
              <a:buFont typeface="Wingdings" pitchFamily="2" charset="2"/>
              <a:buChar char="ü"/>
            </a:pPr>
            <a:r>
              <a:rPr lang="pt-BR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 Vereador (segundo mais votado)</a:t>
            </a:r>
          </a:p>
          <a:p>
            <a:pPr>
              <a:buClr>
                <a:srgbClr val="C00000"/>
              </a:buClr>
              <a:buFont typeface="Wingdings" pitchFamily="2" charset="2"/>
              <a:buChar char="ü"/>
            </a:pPr>
            <a:r>
              <a:rPr lang="pt-BR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 Juiz</a:t>
            </a:r>
          </a:p>
          <a:p>
            <a:pPr>
              <a:buClr>
                <a:srgbClr val="C00000"/>
              </a:buClr>
              <a:buFont typeface="Wingdings" pitchFamily="2" charset="2"/>
              <a:buChar char="ü"/>
            </a:pPr>
            <a:r>
              <a:rPr lang="pt-BR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 médico da Santa Casa</a:t>
            </a:r>
          </a:p>
          <a:p>
            <a:pPr>
              <a:buClr>
                <a:srgbClr val="C00000"/>
              </a:buClr>
              <a:buFont typeface="Wingdings" pitchFamily="2" charset="2"/>
              <a:buChar char="ü"/>
            </a:pPr>
            <a:r>
              <a:rPr lang="pt-BR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Os consultórios onde nada cobrava</a:t>
            </a:r>
          </a:p>
          <a:p>
            <a:pPr>
              <a:buClr>
                <a:srgbClr val="C00000"/>
              </a:buClr>
              <a:buFont typeface="Wingdings" pitchFamily="2" charset="2"/>
              <a:buChar char="ü"/>
            </a:pPr>
            <a:endParaRPr lang="pt-BR" sz="3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 txBox="1">
            <a:spLocks noChangeArrowheads="1"/>
          </p:cNvSpPr>
          <p:nvPr/>
        </p:nvSpPr>
        <p:spPr>
          <a:xfrm>
            <a:off x="1331640" y="404664"/>
            <a:ext cx="7812360" cy="864096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t-BR" sz="4000" kern="0" dirty="0" smtClean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Moradas, dramas e soluções</a:t>
            </a:r>
            <a:endParaRPr kumimoji="0" lang="pt-BR" sz="4000" b="0" i="0" u="none" strike="noStrike" kern="0" cap="none" spc="0" normalizeH="0" baseline="0" noProof="0" dirty="0">
              <a:ln>
                <a:noFill/>
              </a:ln>
              <a:solidFill>
                <a:schemeClr val="hlink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8" name="Retângulo de cantos arredondados 7">
            <a:hlinkClick r:id="rId3" action="ppaction://hlinksldjump"/>
          </p:cNvPr>
          <p:cNvSpPr/>
          <p:nvPr/>
        </p:nvSpPr>
        <p:spPr>
          <a:xfrm>
            <a:off x="5878024" y="0"/>
            <a:ext cx="3265976" cy="360040"/>
          </a:xfrm>
          <a:prstGeom prst="roundRect">
            <a:avLst/>
          </a:prstGeom>
          <a:solidFill>
            <a:srgbClr val="FB914F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1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Dr. </a:t>
            </a:r>
            <a:r>
              <a:rPr lang="pt-BR" sz="14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March</a:t>
            </a:r>
            <a:r>
              <a:rPr lang="pt-BR" sz="1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– Os limites da caridade</a:t>
            </a:r>
            <a:endParaRPr lang="pt-BR" sz="14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2050" name="Picture 2" descr="C:\Users\Public\Documents\Espiritismo\_Palestras\Paulo Jorge\Dr. March - Os limites da caridade\Apoio\Apoio (livro)\Dr March (transparente)(600)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-1"/>
            <a:ext cx="1331640" cy="175355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9" name="Retângulo 8"/>
          <p:cNvSpPr/>
          <p:nvPr/>
        </p:nvSpPr>
        <p:spPr>
          <a:xfrm>
            <a:off x="539552" y="1988840"/>
            <a:ext cx="8208912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rgbClr val="C00000"/>
              </a:buClr>
              <a:buFont typeface="Wingdings" pitchFamily="2" charset="2"/>
              <a:buChar char="ü"/>
            </a:pPr>
            <a:r>
              <a:rPr lang="pt-BR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Rua Dr. </a:t>
            </a:r>
            <a:r>
              <a:rPr lang="pt-BR" sz="32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March</a:t>
            </a:r>
            <a:r>
              <a:rPr lang="pt-BR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</a:p>
          <a:p>
            <a:pPr>
              <a:buClr>
                <a:srgbClr val="C00000"/>
              </a:buClr>
              <a:buFont typeface="Wingdings" pitchFamily="2" charset="2"/>
              <a:buChar char="ü"/>
            </a:pPr>
            <a:r>
              <a:rPr lang="pt-BR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Casa alugada no Centro de Niterói</a:t>
            </a:r>
          </a:p>
          <a:p>
            <a:pPr>
              <a:buClr>
                <a:srgbClr val="C00000"/>
              </a:buClr>
              <a:buFont typeface="Wingdings" pitchFamily="2" charset="2"/>
              <a:buChar char="ü"/>
            </a:pPr>
            <a:r>
              <a:rPr lang="pt-BR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 morte de dois filhos</a:t>
            </a:r>
          </a:p>
          <a:p>
            <a:pPr>
              <a:buClr>
                <a:srgbClr val="C00000"/>
              </a:buClr>
              <a:buFont typeface="Wingdings" pitchFamily="2" charset="2"/>
              <a:buChar char="ü"/>
            </a:pPr>
            <a:r>
              <a:rPr lang="pt-BR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 casa doada pela população de Niterói</a:t>
            </a:r>
          </a:p>
          <a:p>
            <a:pPr>
              <a:buClr>
                <a:srgbClr val="C00000"/>
              </a:buClr>
              <a:buFont typeface="Wingdings" pitchFamily="2" charset="2"/>
              <a:buChar char="ü"/>
            </a:pPr>
            <a:r>
              <a:rPr lang="pt-BR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Casa doada por Cunha servente </a:t>
            </a:r>
          </a:p>
          <a:p>
            <a:pPr>
              <a:buClr>
                <a:srgbClr val="C00000"/>
              </a:buClr>
              <a:buFont typeface="Wingdings" pitchFamily="2" charset="2"/>
              <a:buChar char="ü"/>
            </a:pPr>
            <a:endParaRPr lang="pt-BR" sz="3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 txBox="1">
            <a:spLocks noChangeArrowheads="1"/>
          </p:cNvSpPr>
          <p:nvPr/>
        </p:nvSpPr>
        <p:spPr>
          <a:xfrm>
            <a:off x="1331640" y="404664"/>
            <a:ext cx="7812360" cy="864096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t-BR" sz="4000" kern="0" noProof="0" dirty="0" smtClean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Visita aos doentes // Consultas</a:t>
            </a:r>
            <a:endParaRPr kumimoji="0" lang="pt-BR" sz="4000" b="0" i="0" u="none" strike="noStrike" kern="0" cap="none" spc="0" normalizeH="0" baseline="0" noProof="0" dirty="0">
              <a:ln>
                <a:noFill/>
              </a:ln>
              <a:solidFill>
                <a:schemeClr val="hlink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8" name="Retângulo de cantos arredondados 7">
            <a:hlinkClick r:id="rId3" action="ppaction://hlinksldjump"/>
          </p:cNvPr>
          <p:cNvSpPr/>
          <p:nvPr/>
        </p:nvSpPr>
        <p:spPr>
          <a:xfrm>
            <a:off x="5878024" y="0"/>
            <a:ext cx="3265976" cy="360040"/>
          </a:xfrm>
          <a:prstGeom prst="roundRect">
            <a:avLst/>
          </a:prstGeom>
          <a:solidFill>
            <a:srgbClr val="FB914F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1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Dr. </a:t>
            </a:r>
            <a:r>
              <a:rPr lang="pt-BR" sz="14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March</a:t>
            </a:r>
            <a:r>
              <a:rPr lang="pt-BR" sz="1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– Os limites da caridade</a:t>
            </a:r>
            <a:endParaRPr lang="pt-BR" sz="14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2050" name="Picture 2" descr="C:\Users\Public\Documents\Espiritismo\_Palestras\Paulo Jorge\Dr. March - Os limites da caridade\Apoio\Apoio (livro)\Dr March (transparente)(600)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-1"/>
            <a:ext cx="1331640" cy="175355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9" name="Retângulo 8"/>
          <p:cNvSpPr/>
          <p:nvPr/>
        </p:nvSpPr>
        <p:spPr>
          <a:xfrm>
            <a:off x="935088" y="1471910"/>
            <a:ext cx="820891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rgbClr val="C00000"/>
              </a:buClr>
              <a:buFont typeface="Wingdings" pitchFamily="2" charset="2"/>
              <a:buChar char="ü"/>
            </a:pPr>
            <a:r>
              <a:rPr lang="pt-BR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De </a:t>
            </a:r>
            <a:r>
              <a:rPr lang="pt-BR" sz="32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tílburi</a:t>
            </a:r>
            <a:endParaRPr lang="pt-BR" sz="3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buClr>
                <a:srgbClr val="C00000"/>
              </a:buClr>
              <a:buFont typeface="Wingdings" pitchFamily="2" charset="2"/>
              <a:buChar char="ü"/>
            </a:pPr>
            <a:r>
              <a:rPr lang="pt-BR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 bonde</a:t>
            </a:r>
          </a:p>
          <a:p>
            <a:pPr>
              <a:buClr>
                <a:srgbClr val="C00000"/>
              </a:buClr>
              <a:buFont typeface="Wingdings" pitchFamily="2" charset="2"/>
              <a:buChar char="ü"/>
            </a:pPr>
            <a:r>
              <a:rPr lang="pt-BR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À Pé</a:t>
            </a:r>
          </a:p>
        </p:txBody>
      </p:sp>
      <p:pic>
        <p:nvPicPr>
          <p:cNvPr id="12290" name="Picture 2" descr="C:\Users\Public\Documents\Espiritismo\_Palestras\Paulo Jorge\Dr. March - Os limites da caridade\Apoio\tílburi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067944" y="1412776"/>
            <a:ext cx="4518249" cy="388843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 txBox="1">
            <a:spLocks noChangeArrowheads="1"/>
          </p:cNvSpPr>
          <p:nvPr/>
        </p:nvSpPr>
        <p:spPr>
          <a:xfrm>
            <a:off x="1799692" y="476672"/>
            <a:ext cx="5544616" cy="648072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000" b="0" i="0" u="none" strike="noStrike" kern="0" cap="none" spc="0" normalizeH="0" baseline="0" noProof="0" dirty="0" smtClean="0">
                <a:ln>
                  <a:noFill/>
                </a:ln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As palavras</a:t>
            </a:r>
            <a:r>
              <a:rPr kumimoji="0" lang="pt-BR" sz="4000" b="0" i="0" u="none" strike="noStrike" kern="0" cap="none" spc="0" normalizeH="0" noProof="0" dirty="0" smtClean="0">
                <a:ln>
                  <a:noFill/>
                </a:ln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 do Mestre</a:t>
            </a:r>
            <a:endParaRPr kumimoji="0" lang="pt-BR" sz="4000" b="0" i="0" u="none" strike="noStrike" kern="0" cap="none" spc="0" normalizeH="0" baseline="0" noProof="0" dirty="0">
              <a:ln>
                <a:noFill/>
              </a:ln>
              <a:solidFill>
                <a:schemeClr val="hlink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2123728" y="5949280"/>
            <a:ext cx="6840760" cy="3921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>
              <a:lnSpc>
                <a:spcPct val="115000"/>
              </a:lnSpc>
            </a:pPr>
            <a:r>
              <a:rPr lang="pt-BR" dirty="0" smtClean="0"/>
              <a:t> (Mateus, 25:31 a 46)</a:t>
            </a:r>
            <a:endParaRPr lang="pt-BR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8" name="Retângulo de cantos arredondados 7">
            <a:hlinkClick r:id="rId3" action="ppaction://hlinksldjump"/>
          </p:cNvPr>
          <p:cNvSpPr/>
          <p:nvPr/>
        </p:nvSpPr>
        <p:spPr>
          <a:xfrm>
            <a:off x="5878024" y="0"/>
            <a:ext cx="3265976" cy="360040"/>
          </a:xfrm>
          <a:prstGeom prst="roundRect">
            <a:avLst/>
          </a:prstGeom>
          <a:solidFill>
            <a:srgbClr val="FB914F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1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Dr. </a:t>
            </a:r>
            <a:r>
              <a:rPr lang="pt-BR" sz="14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March</a:t>
            </a:r>
            <a:r>
              <a:rPr lang="pt-BR" sz="1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– Os limites da caridade</a:t>
            </a:r>
            <a:endParaRPr lang="pt-BR" sz="14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2050" name="Picture 2" descr="C:\Users\Public\Documents\Espiritismo\_Palestras\Paulo Jorge\Dr. March - Os limites da caridade\Apoio\Apoio (livro)\Dr March (transparente)(600)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-1"/>
            <a:ext cx="1331640" cy="175355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Retângulo 6"/>
          <p:cNvSpPr/>
          <p:nvPr/>
        </p:nvSpPr>
        <p:spPr>
          <a:xfrm>
            <a:off x="467544" y="1844824"/>
            <a:ext cx="8424936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4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...”Eu vos digo em verdade que, todas as vezes que fizestes isso a um destes meus irmãos mais pequeninos, foi a mim mesmo que o fizestes”...</a:t>
            </a:r>
            <a:endParaRPr lang="pt-BR" sz="4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 txBox="1">
            <a:spLocks noChangeArrowheads="1"/>
          </p:cNvSpPr>
          <p:nvPr/>
        </p:nvSpPr>
        <p:spPr>
          <a:xfrm>
            <a:off x="665820" y="404664"/>
            <a:ext cx="7812360" cy="864096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t-BR" sz="4000" kern="0" dirty="0" smtClean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Consultas</a:t>
            </a:r>
            <a:endParaRPr kumimoji="0" lang="pt-BR" sz="4000" b="0" i="0" u="none" strike="noStrike" kern="0" cap="none" spc="0" normalizeH="0" baseline="0" noProof="0" dirty="0">
              <a:ln>
                <a:noFill/>
              </a:ln>
              <a:solidFill>
                <a:schemeClr val="hlink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8" name="Retângulo de cantos arredondados 7">
            <a:hlinkClick r:id="rId3" action="ppaction://hlinksldjump"/>
          </p:cNvPr>
          <p:cNvSpPr/>
          <p:nvPr/>
        </p:nvSpPr>
        <p:spPr>
          <a:xfrm>
            <a:off x="5878024" y="0"/>
            <a:ext cx="3265976" cy="360040"/>
          </a:xfrm>
          <a:prstGeom prst="roundRect">
            <a:avLst/>
          </a:prstGeom>
          <a:solidFill>
            <a:srgbClr val="FB914F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1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Dr. </a:t>
            </a:r>
            <a:r>
              <a:rPr lang="pt-BR" sz="14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March</a:t>
            </a:r>
            <a:r>
              <a:rPr lang="pt-BR" sz="1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– Os limites da caridade</a:t>
            </a:r>
            <a:endParaRPr lang="pt-BR" sz="14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2050" name="Picture 2" descr="C:\Users\Public\Documents\Espiritismo\_Palestras\Paulo Jorge\Dr. March - Os limites da caridade\Apoio\Apoio (livro)\Dr March (transparente)(600)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-1"/>
            <a:ext cx="1331640" cy="175355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9" name="Retângulo 8"/>
          <p:cNvSpPr/>
          <p:nvPr/>
        </p:nvSpPr>
        <p:spPr>
          <a:xfrm>
            <a:off x="935088" y="1471910"/>
            <a:ext cx="8208912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rgbClr val="C00000"/>
              </a:buClr>
              <a:buFont typeface="Wingdings" pitchFamily="2" charset="2"/>
              <a:buChar char="ü"/>
            </a:pPr>
            <a:r>
              <a:rPr lang="pt-BR" sz="5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 consultório</a:t>
            </a:r>
          </a:p>
          <a:p>
            <a:pPr>
              <a:buClr>
                <a:srgbClr val="C00000"/>
              </a:buClr>
              <a:buFont typeface="Wingdings" pitchFamily="2" charset="2"/>
              <a:buChar char="ü"/>
            </a:pPr>
            <a:r>
              <a:rPr lang="pt-BR" sz="5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 sala</a:t>
            </a:r>
          </a:p>
          <a:p>
            <a:pPr>
              <a:buClr>
                <a:srgbClr val="C00000"/>
              </a:buClr>
              <a:buFont typeface="Wingdings" pitchFamily="2" charset="2"/>
              <a:buChar char="ü"/>
            </a:pPr>
            <a:r>
              <a:rPr lang="pt-BR" sz="5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 cama</a:t>
            </a:r>
          </a:p>
          <a:p>
            <a:pPr>
              <a:buClr>
                <a:srgbClr val="C00000"/>
              </a:buClr>
              <a:buFont typeface="Wingdings" pitchFamily="2" charset="2"/>
              <a:buChar char="ü"/>
            </a:pPr>
            <a:r>
              <a:rPr lang="pt-BR" sz="5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Os remédios...</a:t>
            </a:r>
          </a:p>
          <a:p>
            <a:pPr>
              <a:buClr>
                <a:srgbClr val="C00000"/>
              </a:buClr>
              <a:buFont typeface="Wingdings" pitchFamily="2" charset="2"/>
              <a:buChar char="ü"/>
            </a:pPr>
            <a:endParaRPr lang="pt-BR" sz="3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buClr>
                <a:srgbClr val="C00000"/>
              </a:buClr>
              <a:buFont typeface="Wingdings" pitchFamily="2" charset="2"/>
              <a:buChar char="ü"/>
            </a:pPr>
            <a:endParaRPr lang="pt-BR" sz="3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 txBox="1">
            <a:spLocks noChangeArrowheads="1"/>
          </p:cNvSpPr>
          <p:nvPr/>
        </p:nvSpPr>
        <p:spPr>
          <a:xfrm>
            <a:off x="1331640" y="404664"/>
            <a:ext cx="7812360" cy="864096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t-BR" sz="4000" kern="0" dirty="0" smtClean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Os casos do </a:t>
            </a:r>
            <a:r>
              <a:rPr lang="pt-BR" sz="4000" kern="0" dirty="0" err="1" smtClean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Dr</a:t>
            </a:r>
            <a:r>
              <a:rPr lang="pt-BR" sz="4000" kern="0" dirty="0" smtClean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 </a:t>
            </a:r>
            <a:r>
              <a:rPr lang="pt-BR" sz="4000" kern="0" dirty="0" err="1" smtClean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March</a:t>
            </a:r>
            <a:endParaRPr kumimoji="0" lang="pt-BR" sz="4000" b="0" i="0" u="none" strike="noStrike" kern="0" cap="none" spc="0" normalizeH="0" baseline="0" noProof="0" dirty="0">
              <a:ln>
                <a:noFill/>
              </a:ln>
              <a:solidFill>
                <a:schemeClr val="hlink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8" name="Retângulo de cantos arredondados 7">
            <a:hlinkClick r:id="rId3" action="ppaction://hlinksldjump"/>
          </p:cNvPr>
          <p:cNvSpPr/>
          <p:nvPr/>
        </p:nvSpPr>
        <p:spPr>
          <a:xfrm>
            <a:off x="5878024" y="0"/>
            <a:ext cx="3265976" cy="360040"/>
          </a:xfrm>
          <a:prstGeom prst="roundRect">
            <a:avLst/>
          </a:prstGeom>
          <a:solidFill>
            <a:srgbClr val="FB914F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1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Dr. </a:t>
            </a:r>
            <a:r>
              <a:rPr lang="pt-BR" sz="14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March</a:t>
            </a:r>
            <a:r>
              <a:rPr lang="pt-BR" sz="1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– Os limites da caridade</a:t>
            </a:r>
            <a:endParaRPr lang="pt-BR" sz="14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2050" name="Picture 2" descr="C:\Users\Public\Documents\Espiritismo\_Palestras\Paulo Jorge\Dr. March - Os limites da caridade\Apoio\Apoio (livro)\Dr March (transparente)(600)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-1"/>
            <a:ext cx="1331640" cy="175355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9" name="Retângulo 8"/>
          <p:cNvSpPr/>
          <p:nvPr/>
        </p:nvSpPr>
        <p:spPr>
          <a:xfrm>
            <a:off x="935088" y="1471910"/>
            <a:ext cx="8208912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rgbClr val="C00000"/>
              </a:buClr>
              <a:buFont typeface="Wingdings" pitchFamily="2" charset="2"/>
              <a:buChar char="ü"/>
            </a:pPr>
            <a:r>
              <a:rPr lang="pt-BR" sz="4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 criança com uma doença que ninguém diagnosticava</a:t>
            </a:r>
          </a:p>
          <a:p>
            <a:pPr>
              <a:buClr>
                <a:srgbClr val="C00000"/>
              </a:buClr>
              <a:buFont typeface="Wingdings" pitchFamily="2" charset="2"/>
              <a:buChar char="ü"/>
            </a:pPr>
            <a:r>
              <a:rPr lang="pt-BR" sz="4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 família que não dava os remédios</a:t>
            </a:r>
          </a:p>
          <a:p>
            <a:pPr>
              <a:buClr>
                <a:srgbClr val="C00000"/>
              </a:buClr>
              <a:buFont typeface="Wingdings" pitchFamily="2" charset="2"/>
              <a:buChar char="ü"/>
            </a:pPr>
            <a:r>
              <a:rPr lang="pt-BR" sz="4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 Caso da “Médium”</a:t>
            </a:r>
          </a:p>
          <a:p>
            <a:pPr>
              <a:buClr>
                <a:srgbClr val="C00000"/>
              </a:buClr>
              <a:buFont typeface="Wingdings" pitchFamily="2" charset="2"/>
              <a:buChar char="ü"/>
            </a:pPr>
            <a:endParaRPr lang="pt-BR" sz="3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buClr>
                <a:srgbClr val="C00000"/>
              </a:buClr>
              <a:buFont typeface="Wingdings" pitchFamily="2" charset="2"/>
              <a:buChar char="ü"/>
            </a:pPr>
            <a:endParaRPr lang="pt-BR" sz="3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 txBox="1">
            <a:spLocks noChangeArrowheads="1"/>
          </p:cNvSpPr>
          <p:nvPr/>
        </p:nvSpPr>
        <p:spPr>
          <a:xfrm>
            <a:off x="665820" y="404664"/>
            <a:ext cx="7812360" cy="864096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t-BR" sz="4000" kern="0" dirty="0" smtClean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No seu sepultamento...</a:t>
            </a:r>
            <a:endParaRPr kumimoji="0" lang="pt-BR" sz="4000" b="0" i="0" u="none" strike="noStrike" kern="0" cap="none" spc="0" normalizeH="0" baseline="0" noProof="0" dirty="0">
              <a:ln>
                <a:noFill/>
              </a:ln>
              <a:solidFill>
                <a:schemeClr val="hlink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8" name="Retângulo de cantos arredondados 7">
            <a:hlinkClick r:id="rId3" action="ppaction://hlinksldjump"/>
          </p:cNvPr>
          <p:cNvSpPr/>
          <p:nvPr/>
        </p:nvSpPr>
        <p:spPr>
          <a:xfrm>
            <a:off x="5878024" y="0"/>
            <a:ext cx="3265976" cy="360040"/>
          </a:xfrm>
          <a:prstGeom prst="roundRect">
            <a:avLst/>
          </a:prstGeom>
          <a:solidFill>
            <a:srgbClr val="FB914F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1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Dr. </a:t>
            </a:r>
            <a:r>
              <a:rPr lang="pt-BR" sz="14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March</a:t>
            </a:r>
            <a:r>
              <a:rPr lang="pt-BR" sz="1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– Os limites da caridade</a:t>
            </a:r>
            <a:endParaRPr lang="pt-BR" sz="14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2050" name="Picture 2" descr="C:\Users\Public\Documents\Espiritismo\_Palestras\Paulo Jorge\Dr. March - Os limites da caridade\Apoio\Apoio (livro)\Dr March (transparente)(600)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-1"/>
            <a:ext cx="1331640" cy="175355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9" name="Retângulo 8"/>
          <p:cNvSpPr/>
          <p:nvPr/>
        </p:nvSpPr>
        <p:spPr>
          <a:xfrm>
            <a:off x="935088" y="1395978"/>
            <a:ext cx="8208912" cy="51398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rgbClr val="C00000"/>
              </a:buClr>
              <a:buFont typeface="Wingdings" pitchFamily="2" charset="2"/>
              <a:buChar char="ü"/>
            </a:pPr>
            <a:r>
              <a:rPr lang="pt-BR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Os católicos juravam:</a:t>
            </a:r>
          </a:p>
          <a:p>
            <a:pPr lvl="1">
              <a:buClr>
                <a:srgbClr val="C00000"/>
              </a:buClr>
              <a:buFont typeface="Wingdings" pitchFamily="2" charset="2"/>
              <a:buChar char="ü"/>
            </a:pPr>
            <a:r>
              <a:rPr lang="pt-BR" sz="3600" dirty="0" smtClean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─ Ele foi católico!</a:t>
            </a:r>
          </a:p>
          <a:p>
            <a:pPr>
              <a:buClr>
                <a:srgbClr val="C00000"/>
              </a:buClr>
              <a:buFont typeface="Wingdings" pitchFamily="2" charset="2"/>
              <a:buChar char="ü"/>
            </a:pPr>
            <a:r>
              <a:rPr lang="pt-BR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Os protestantes revelavam:</a:t>
            </a:r>
          </a:p>
          <a:p>
            <a:pPr lvl="1">
              <a:buClr>
                <a:srgbClr val="C00000"/>
              </a:buClr>
              <a:buFont typeface="Wingdings" pitchFamily="2" charset="2"/>
              <a:buChar char="ü"/>
            </a:pPr>
            <a:r>
              <a:rPr lang="pt-BR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pt-BR" sz="3600" dirty="0" smtClean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─ Ele foi nosso irmão cristão!</a:t>
            </a:r>
          </a:p>
          <a:p>
            <a:pPr>
              <a:buClr>
                <a:srgbClr val="C00000"/>
              </a:buClr>
              <a:buFont typeface="Wingdings" pitchFamily="2" charset="2"/>
              <a:buChar char="ü"/>
            </a:pPr>
            <a:r>
              <a:rPr lang="pt-BR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 os espíritas teimavam:</a:t>
            </a:r>
          </a:p>
          <a:p>
            <a:pPr lvl="1">
              <a:buClr>
                <a:srgbClr val="C00000"/>
              </a:buClr>
              <a:buFont typeface="Wingdings" pitchFamily="2" charset="2"/>
              <a:buChar char="ü"/>
            </a:pPr>
            <a:r>
              <a:rPr lang="pt-BR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pt-BR" sz="3600" dirty="0" smtClean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─ Ele é espírita!</a:t>
            </a:r>
          </a:p>
          <a:p>
            <a:pPr>
              <a:buClr>
                <a:srgbClr val="C00000"/>
              </a:buClr>
            </a:pPr>
            <a:endParaRPr lang="pt-BR" sz="3200" dirty="0" smtClean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buClr>
                <a:srgbClr val="C00000"/>
              </a:buClr>
            </a:pPr>
            <a:r>
              <a:rPr lang="pt-BR" sz="400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Mas ele era somente um bom cristão!</a:t>
            </a:r>
            <a:endParaRPr lang="pt-BR" sz="3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 txBox="1">
            <a:spLocks noChangeArrowheads="1"/>
          </p:cNvSpPr>
          <p:nvPr/>
        </p:nvSpPr>
        <p:spPr>
          <a:xfrm>
            <a:off x="665820" y="404664"/>
            <a:ext cx="7812360" cy="864096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t-BR" sz="4000" kern="0" dirty="0" smtClean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Para pensar</a:t>
            </a:r>
            <a:endParaRPr kumimoji="0" lang="pt-BR" sz="4000" b="0" i="0" u="none" strike="noStrike" kern="0" cap="none" spc="0" normalizeH="0" baseline="0" noProof="0" dirty="0">
              <a:ln>
                <a:noFill/>
              </a:ln>
              <a:solidFill>
                <a:schemeClr val="hlink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8" name="Retângulo de cantos arredondados 7">
            <a:hlinkClick r:id="rId3" action="ppaction://hlinksldjump"/>
          </p:cNvPr>
          <p:cNvSpPr/>
          <p:nvPr/>
        </p:nvSpPr>
        <p:spPr>
          <a:xfrm>
            <a:off x="5878024" y="0"/>
            <a:ext cx="3265976" cy="360040"/>
          </a:xfrm>
          <a:prstGeom prst="roundRect">
            <a:avLst/>
          </a:prstGeom>
          <a:solidFill>
            <a:srgbClr val="FB914F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1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Dr. </a:t>
            </a:r>
            <a:r>
              <a:rPr lang="pt-BR" sz="14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March</a:t>
            </a:r>
            <a:r>
              <a:rPr lang="pt-BR" sz="1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– Os limites da caridade</a:t>
            </a:r>
            <a:endParaRPr lang="pt-BR" sz="14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2050" name="Picture 2" descr="C:\Users\Public\Documents\Espiritismo\_Palestras\Paulo Jorge\Dr. March - Os limites da caridade\Apoio\Apoio (livro)\Dr March (transparente)(600)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-1"/>
            <a:ext cx="1331640" cy="175355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9" name="Retângulo 8"/>
          <p:cNvSpPr/>
          <p:nvPr/>
        </p:nvSpPr>
        <p:spPr>
          <a:xfrm>
            <a:off x="935088" y="1471910"/>
            <a:ext cx="8066068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rgbClr val="C00000"/>
              </a:buClr>
              <a:buFont typeface="Wingdings" pitchFamily="2" charset="2"/>
              <a:buChar char="ü"/>
            </a:pPr>
            <a:r>
              <a:rPr lang="pt-BR" sz="4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“Não há quem consiga a utilidade do Barro, no íntimo doméstico, sem que a argila seja retirada do berço original, e preparada, suportando as temperaturas altas, para que se faça auxiliadora da vida”</a:t>
            </a:r>
          </a:p>
          <a:p>
            <a:pPr algn="r">
              <a:buClr>
                <a:srgbClr val="C00000"/>
              </a:buClr>
            </a:pPr>
            <a:endParaRPr lang="pt-BR" sz="20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r">
              <a:buClr>
                <a:srgbClr val="C00000"/>
              </a:buClr>
            </a:pPr>
            <a:r>
              <a:rPr lang="pt-BR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Dr. </a:t>
            </a:r>
            <a:r>
              <a:rPr lang="pt-BR" sz="20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March</a:t>
            </a:r>
            <a:endParaRPr lang="pt-BR" sz="20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buClr>
                <a:srgbClr val="C00000"/>
              </a:buClr>
              <a:buFont typeface="Wingdings" pitchFamily="2" charset="2"/>
              <a:buChar char="ü"/>
            </a:pPr>
            <a:endParaRPr lang="pt-BR" sz="3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2000232" y="285728"/>
            <a:ext cx="5436000" cy="70788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4000" b="1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  <a:latin typeface="+mn-lt"/>
              </a:rPr>
              <a:t>Palestra Espírita</a:t>
            </a:r>
          </a:p>
        </p:txBody>
      </p:sp>
      <p:sp>
        <p:nvSpPr>
          <p:cNvPr id="9" name="CaixaDeTexto 6"/>
          <p:cNvSpPr txBox="1">
            <a:spLocks noChangeArrowheads="1"/>
          </p:cNvSpPr>
          <p:nvPr/>
        </p:nvSpPr>
        <p:spPr bwMode="auto">
          <a:xfrm>
            <a:off x="6228184" y="6021288"/>
            <a:ext cx="2557110" cy="738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pt-B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Paulo </a:t>
            </a:r>
            <a:r>
              <a:rPr lang="pt-BR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Jorge</a:t>
            </a:r>
          </a:p>
          <a:p>
            <a:pPr algn="ctr"/>
            <a:r>
              <a:rPr lang="pt-BR" dirty="0" smtClean="0">
                <a:solidFill>
                  <a:schemeClr val="accent1">
                    <a:lumMod val="50000"/>
                  </a:schemeClr>
                </a:solidFill>
                <a:latin typeface="+mj-lt"/>
              </a:rPr>
              <a:t>www.paulojorge.net.br</a:t>
            </a:r>
            <a:endParaRPr lang="pt-BR" dirty="0">
              <a:solidFill>
                <a:schemeClr val="accent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539552" y="6309320"/>
            <a:ext cx="3312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 smtClean="0"/>
              <a:t>Tempo estimado: </a:t>
            </a:r>
            <a:r>
              <a:rPr lang="pt-BR" dirty="0" smtClean="0">
                <a:solidFill>
                  <a:srgbClr val="FF0000"/>
                </a:solidFill>
              </a:rPr>
              <a:t>50 minutos</a:t>
            </a:r>
            <a:endParaRPr lang="pt-BR" dirty="0">
              <a:solidFill>
                <a:srgbClr val="FF0000"/>
              </a:solidFill>
            </a:endParaRPr>
          </a:p>
        </p:txBody>
      </p:sp>
      <p:sp>
        <p:nvSpPr>
          <p:cNvPr id="15" name="Retângulo de cantos arredondados 14"/>
          <p:cNvSpPr/>
          <p:nvPr/>
        </p:nvSpPr>
        <p:spPr>
          <a:xfrm>
            <a:off x="3635896" y="2276872"/>
            <a:ext cx="5184576" cy="1440160"/>
          </a:xfrm>
          <a:prstGeom prst="roundRect">
            <a:avLst/>
          </a:prstGeom>
          <a:solidFill>
            <a:srgbClr val="FB914F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4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rPr>
              <a:t>Dr. </a:t>
            </a:r>
            <a:r>
              <a:rPr lang="pt-BR" sz="40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rPr>
              <a:t>March</a:t>
            </a:r>
            <a:endParaRPr lang="pt-BR" sz="400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rPr>
              <a:t>Os limites da caridade</a:t>
            </a:r>
            <a:endParaRPr lang="pt-BR" sz="2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6" name="Retângulo 15"/>
          <p:cNvSpPr/>
          <p:nvPr/>
        </p:nvSpPr>
        <p:spPr>
          <a:xfrm>
            <a:off x="3635896" y="3861048"/>
            <a:ext cx="5184576" cy="72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>
              <a:lnSpc>
                <a:spcPct val="115000"/>
              </a:lnSpc>
            </a:pPr>
            <a:r>
              <a:rPr lang="pt-BR" dirty="0" smtClean="0">
                <a:latin typeface="Calibri" pitchFamily="34" charset="0"/>
                <a:cs typeface="Calibri" pitchFamily="34" charset="0"/>
              </a:rPr>
              <a:t>Estudo baseado no livro </a:t>
            </a:r>
            <a:r>
              <a:rPr lang="pt-BR" b="1" dirty="0" smtClean="0">
                <a:latin typeface="Calibri" pitchFamily="34" charset="0"/>
                <a:cs typeface="Calibri" pitchFamily="34" charset="0"/>
              </a:rPr>
              <a:t>Dr. </a:t>
            </a:r>
            <a:r>
              <a:rPr lang="pt-BR" b="1" dirty="0" err="1" smtClean="0">
                <a:latin typeface="Calibri" pitchFamily="34" charset="0"/>
                <a:cs typeface="Calibri" pitchFamily="34" charset="0"/>
              </a:rPr>
              <a:t>March</a:t>
            </a:r>
            <a:r>
              <a:rPr lang="pt-BR" b="1" dirty="0" smtClean="0">
                <a:latin typeface="Calibri" pitchFamily="34" charset="0"/>
                <a:cs typeface="Calibri" pitchFamily="34" charset="0"/>
              </a:rPr>
              <a:t> em dois planos </a:t>
            </a:r>
            <a:r>
              <a:rPr lang="pt-BR" dirty="0" smtClean="0">
                <a:latin typeface="Calibri" pitchFamily="34" charset="0"/>
                <a:cs typeface="Calibri" pitchFamily="34" charset="0"/>
              </a:rPr>
              <a:t>(Alexandre Rocha – Ed. FEERJ)</a:t>
            </a:r>
          </a:p>
        </p:txBody>
      </p:sp>
      <p:pic>
        <p:nvPicPr>
          <p:cNvPr id="1027" name="Picture 3" descr="C:\Users\Public\Documents\Espiritismo\_Palestras\Paulo Jorge\Dr. March - Os limites da caridade\Apoio\Apoio (livro)\Dr March (transparente)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20" y="1196752"/>
            <a:ext cx="3102099" cy="408494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 txBox="1">
            <a:spLocks noChangeArrowheads="1"/>
          </p:cNvSpPr>
          <p:nvPr/>
        </p:nvSpPr>
        <p:spPr>
          <a:xfrm>
            <a:off x="1331640" y="404664"/>
            <a:ext cx="7272808" cy="72008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000" b="0" i="0" u="none" strike="noStrike" kern="0" cap="none" spc="0" normalizeH="0" baseline="0" noProof="0" dirty="0" smtClean="0">
                <a:ln>
                  <a:noFill/>
                </a:ln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Niterói, 22 de junho de 1922</a:t>
            </a:r>
            <a:endParaRPr kumimoji="0" lang="pt-BR" sz="4000" b="0" i="0" u="none" strike="noStrike" kern="0" cap="none" spc="0" normalizeH="0" baseline="0" noProof="0" dirty="0">
              <a:ln>
                <a:noFill/>
              </a:ln>
              <a:solidFill>
                <a:schemeClr val="hlink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8" name="Retângulo de cantos arredondados 7">
            <a:hlinkClick r:id="rId3" action="ppaction://hlinksldjump"/>
          </p:cNvPr>
          <p:cNvSpPr/>
          <p:nvPr/>
        </p:nvSpPr>
        <p:spPr>
          <a:xfrm>
            <a:off x="5878024" y="0"/>
            <a:ext cx="3265976" cy="360040"/>
          </a:xfrm>
          <a:prstGeom prst="roundRect">
            <a:avLst/>
          </a:prstGeom>
          <a:solidFill>
            <a:srgbClr val="FB914F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1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Dr. </a:t>
            </a:r>
            <a:r>
              <a:rPr lang="pt-BR" sz="14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March</a:t>
            </a:r>
            <a:r>
              <a:rPr lang="pt-BR" sz="1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– Os limites da caridade</a:t>
            </a:r>
            <a:endParaRPr lang="pt-BR" sz="14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2050" name="Picture 2" descr="C:\Users\Public\Documents\Espiritismo\_Palestras\Paulo Jorge\Dr. March - Os limites da caridade\Apoio\Apoio (livro)\Dr March (transparente)(600)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-1"/>
            <a:ext cx="1331640" cy="175355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Retângulo 6"/>
          <p:cNvSpPr/>
          <p:nvPr/>
        </p:nvSpPr>
        <p:spPr>
          <a:xfrm>
            <a:off x="467544" y="1844824"/>
            <a:ext cx="8424936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rgbClr val="C00000"/>
              </a:buClr>
              <a:buFont typeface="Wingdings" pitchFamily="2" charset="2"/>
              <a:buChar char="ü"/>
            </a:pPr>
            <a:r>
              <a:rPr lang="pt-BR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Estação das barcas congestionada</a:t>
            </a:r>
          </a:p>
          <a:p>
            <a:pPr>
              <a:buClr>
                <a:srgbClr val="C00000"/>
              </a:buClr>
              <a:buFont typeface="Wingdings" pitchFamily="2" charset="2"/>
              <a:buChar char="ü"/>
            </a:pPr>
            <a:r>
              <a:rPr lang="pt-BR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Uma multidão se encaminhava para a rua Visconde de Itaboraí</a:t>
            </a:r>
          </a:p>
          <a:p>
            <a:pPr>
              <a:buClr>
                <a:srgbClr val="C00000"/>
              </a:buClr>
              <a:buFont typeface="Wingdings" pitchFamily="2" charset="2"/>
              <a:buChar char="ü"/>
            </a:pPr>
            <a:r>
              <a:rPr lang="pt-BR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Chegava gente de municípios vizinhos, em conduções disponibilizadas pelas respectivas prefeituras</a:t>
            </a:r>
          </a:p>
          <a:p>
            <a:pPr>
              <a:buClr>
                <a:srgbClr val="C00000"/>
              </a:buClr>
              <a:buFont typeface="Wingdings" pitchFamily="2" charset="2"/>
              <a:buChar char="ü"/>
            </a:pPr>
            <a:r>
              <a:rPr lang="pt-BR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Era um enterro... Mas quem teria morrido?</a:t>
            </a:r>
            <a:endParaRPr lang="pt-B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 txBox="1">
            <a:spLocks noChangeArrowheads="1"/>
          </p:cNvSpPr>
          <p:nvPr/>
        </p:nvSpPr>
        <p:spPr>
          <a:xfrm>
            <a:off x="1331640" y="404664"/>
            <a:ext cx="7272808" cy="72008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000" b="0" i="0" u="none" strike="noStrike" kern="0" cap="none" spc="0" normalizeH="0" baseline="0" noProof="0" dirty="0" smtClean="0">
                <a:ln>
                  <a:noFill/>
                </a:ln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Niterói, 22 de junho de 1922</a:t>
            </a:r>
            <a:endParaRPr kumimoji="0" lang="pt-BR" sz="4000" b="0" i="0" u="none" strike="noStrike" kern="0" cap="none" spc="0" normalizeH="0" baseline="0" noProof="0" dirty="0">
              <a:ln>
                <a:noFill/>
              </a:ln>
              <a:solidFill>
                <a:schemeClr val="hlink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8" name="Retângulo de cantos arredondados 7">
            <a:hlinkClick r:id="rId3" action="ppaction://hlinksldjump"/>
          </p:cNvPr>
          <p:cNvSpPr/>
          <p:nvPr/>
        </p:nvSpPr>
        <p:spPr>
          <a:xfrm>
            <a:off x="5878024" y="0"/>
            <a:ext cx="3265976" cy="360040"/>
          </a:xfrm>
          <a:prstGeom prst="roundRect">
            <a:avLst/>
          </a:prstGeom>
          <a:solidFill>
            <a:srgbClr val="FB914F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1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Dr. </a:t>
            </a:r>
            <a:r>
              <a:rPr lang="pt-BR" sz="14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March</a:t>
            </a:r>
            <a:r>
              <a:rPr lang="pt-BR" sz="1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– Os limites da caridade</a:t>
            </a:r>
            <a:endParaRPr lang="pt-BR" sz="14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2050" name="Picture 2" descr="C:\Users\Public\Documents\Espiritismo\_Palestras\Paulo Jorge\Dr. March - Os limites da caridade\Apoio\Apoio (livro)\Dr March (transparente)(600)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-1"/>
            <a:ext cx="1331640" cy="175355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Retângulo 6"/>
          <p:cNvSpPr/>
          <p:nvPr/>
        </p:nvSpPr>
        <p:spPr>
          <a:xfrm>
            <a:off x="467544" y="1844824"/>
            <a:ext cx="8424936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rgbClr val="C00000"/>
              </a:buClr>
              <a:buFont typeface="Wingdings" pitchFamily="2" charset="2"/>
              <a:buChar char="ü"/>
            </a:pPr>
            <a:r>
              <a:rPr lang="pt-BR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Várias autoridades presentes:</a:t>
            </a:r>
          </a:p>
          <a:p>
            <a:pPr lvl="1">
              <a:buClr>
                <a:srgbClr val="C00000"/>
              </a:buClr>
              <a:buFont typeface="Wingdings" pitchFamily="2" charset="2"/>
              <a:buChar char="ü"/>
            </a:pPr>
            <a:r>
              <a:rPr lang="pt-BR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Padres, pastores, prefeitos, um representante do Governador do Estado...</a:t>
            </a:r>
          </a:p>
          <a:p>
            <a:pPr>
              <a:buClr>
                <a:srgbClr val="C00000"/>
              </a:buClr>
              <a:buFont typeface="Wingdings" pitchFamily="2" charset="2"/>
              <a:buChar char="ü"/>
            </a:pPr>
            <a:r>
              <a:rPr lang="pt-BR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Não poderia ser uma pessoa comum...</a:t>
            </a:r>
          </a:p>
          <a:p>
            <a:pPr>
              <a:buClr>
                <a:srgbClr val="C00000"/>
              </a:buClr>
              <a:buFont typeface="Wingdings" pitchFamily="2" charset="2"/>
              <a:buChar char="ü"/>
            </a:pPr>
            <a:r>
              <a:rPr lang="pt-BR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 “Foi o Dr. </a:t>
            </a:r>
            <a:r>
              <a:rPr lang="pt-BR" sz="28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March</a:t>
            </a:r>
            <a:r>
              <a:rPr lang="pt-BR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que faleceu ontem – afirmara um transeunte – o enterro sairá da própria casa, daqui há pouco, às nove horas, em direção ao cemitério do </a:t>
            </a:r>
            <a:r>
              <a:rPr lang="pt-BR" sz="28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Maruí</a:t>
            </a:r>
            <a:r>
              <a:rPr lang="pt-BR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É para lá que todos estão indo.”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 txBox="1">
            <a:spLocks noChangeArrowheads="1"/>
          </p:cNvSpPr>
          <p:nvPr/>
        </p:nvSpPr>
        <p:spPr>
          <a:xfrm>
            <a:off x="935596" y="404664"/>
            <a:ext cx="7272808" cy="72008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t-BR" sz="4000" kern="0" dirty="0" smtClean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Guilherme Taylor </a:t>
            </a:r>
            <a:r>
              <a:rPr lang="pt-BR" sz="4000" kern="0" dirty="0" err="1" smtClean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March</a:t>
            </a:r>
            <a:endParaRPr kumimoji="0" lang="pt-BR" sz="4000" b="0" i="0" u="none" strike="noStrike" kern="0" cap="none" spc="0" normalizeH="0" baseline="0" noProof="0" dirty="0">
              <a:ln>
                <a:noFill/>
              </a:ln>
              <a:solidFill>
                <a:schemeClr val="hlink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8" name="Retângulo de cantos arredondados 7">
            <a:hlinkClick r:id="rId3" action="ppaction://hlinksldjump"/>
          </p:cNvPr>
          <p:cNvSpPr/>
          <p:nvPr/>
        </p:nvSpPr>
        <p:spPr>
          <a:xfrm>
            <a:off x="5878024" y="0"/>
            <a:ext cx="3265976" cy="360040"/>
          </a:xfrm>
          <a:prstGeom prst="roundRect">
            <a:avLst/>
          </a:prstGeom>
          <a:solidFill>
            <a:srgbClr val="FB914F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1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Dr. </a:t>
            </a:r>
            <a:r>
              <a:rPr lang="pt-BR" sz="14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March</a:t>
            </a:r>
            <a:r>
              <a:rPr lang="pt-BR" sz="1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– Os limites da caridade</a:t>
            </a:r>
            <a:endParaRPr lang="pt-BR" sz="14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2050" name="Picture 2" descr="C:\Users\Public\Documents\Espiritismo\_Palestras\Paulo Jorge\Dr. March - Os limites da caridade\Apoio\Apoio (livro)\Dr March (transparente)(600)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-1"/>
            <a:ext cx="1331640" cy="175355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Retângulo 6"/>
          <p:cNvSpPr/>
          <p:nvPr/>
        </p:nvSpPr>
        <p:spPr>
          <a:xfrm>
            <a:off x="467544" y="1844824"/>
            <a:ext cx="8424936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rgbClr val="C00000"/>
              </a:buClr>
              <a:buFont typeface="Wingdings" pitchFamily="2" charset="2"/>
              <a:buChar char="ü"/>
            </a:pPr>
            <a:r>
              <a:rPr lang="pt-BR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Nascimento: </a:t>
            </a:r>
            <a:r>
              <a:rPr lang="pt-BR" sz="2800" dirty="0" smtClean="0"/>
              <a:t>21 de agosto de 1838</a:t>
            </a:r>
          </a:p>
          <a:p>
            <a:pPr>
              <a:buClr>
                <a:srgbClr val="C00000"/>
              </a:buClr>
              <a:buFont typeface="Wingdings" pitchFamily="2" charset="2"/>
              <a:buChar char="ü"/>
            </a:pPr>
            <a:r>
              <a:rPr lang="pt-BR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Filiação:</a:t>
            </a:r>
          </a:p>
          <a:p>
            <a:pPr lvl="1">
              <a:buClr>
                <a:srgbClr val="C00000"/>
              </a:buClr>
              <a:buFont typeface="Wingdings" pitchFamily="2" charset="2"/>
              <a:buChar char="ü"/>
            </a:pPr>
            <a:r>
              <a:rPr lang="pt-BR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George </a:t>
            </a:r>
            <a:r>
              <a:rPr lang="pt-BR" sz="28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March</a:t>
            </a:r>
            <a:r>
              <a:rPr lang="pt-BR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pt-BR" sz="2800" dirty="0" smtClean="0"/>
              <a:t>(1781- Nacionalidade inglesa, mas nasceu em Lisboa)</a:t>
            </a:r>
          </a:p>
          <a:p>
            <a:pPr lvl="1">
              <a:buClr>
                <a:srgbClr val="C00000"/>
              </a:buClr>
              <a:buFont typeface="Wingdings" pitchFamily="2" charset="2"/>
              <a:buChar char="ü"/>
            </a:pPr>
            <a:r>
              <a:rPr lang="pt-BR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Inácia </a:t>
            </a:r>
            <a:r>
              <a:rPr lang="pt-BR" sz="28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March</a:t>
            </a:r>
            <a:r>
              <a:rPr lang="pt-BR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pt-BR" sz="2800" dirty="0" smtClean="0"/>
              <a:t>(afro-brasileira)</a:t>
            </a:r>
          </a:p>
          <a:p>
            <a:pPr>
              <a:buClr>
                <a:srgbClr val="C00000"/>
              </a:buClr>
              <a:buFont typeface="Wingdings" pitchFamily="2" charset="2"/>
              <a:buChar char="ü"/>
            </a:pPr>
            <a:r>
              <a:rPr lang="pt-BR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Irmão mais velho: </a:t>
            </a:r>
          </a:p>
          <a:p>
            <a:pPr lvl="1">
              <a:buClr>
                <a:srgbClr val="C00000"/>
              </a:buClr>
              <a:buFont typeface="Wingdings" pitchFamily="2" charset="2"/>
              <a:buChar char="ü"/>
            </a:pPr>
            <a:r>
              <a:rPr lang="pt-BR" sz="2800" dirty="0" smtClean="0"/>
              <a:t>Jorge </a:t>
            </a:r>
            <a:r>
              <a:rPr lang="pt-BR" sz="2800" dirty="0" err="1" smtClean="0"/>
              <a:t>Brittain</a:t>
            </a:r>
            <a:r>
              <a:rPr lang="pt-BR" sz="2800" dirty="0" smtClean="0"/>
              <a:t> </a:t>
            </a:r>
            <a:r>
              <a:rPr lang="pt-BR" sz="2800" dirty="0" err="1" smtClean="0"/>
              <a:t>March</a:t>
            </a:r>
            <a:endParaRPr lang="pt-BR" sz="2800" dirty="0" smtClean="0"/>
          </a:p>
          <a:p>
            <a:pPr lvl="1">
              <a:buClr>
                <a:srgbClr val="C00000"/>
              </a:buClr>
              <a:buFont typeface="Wingdings" pitchFamily="2" charset="2"/>
              <a:buChar char="ü"/>
            </a:pPr>
            <a:endParaRPr lang="pt-BR" sz="2800" dirty="0" smtClean="0"/>
          </a:p>
          <a:p>
            <a:pPr>
              <a:buClr>
                <a:srgbClr val="C00000"/>
              </a:buClr>
              <a:buFont typeface="Wingdings" pitchFamily="2" charset="2"/>
              <a:buChar char="ü"/>
            </a:pPr>
            <a:r>
              <a:rPr lang="pt-BR" sz="2800" dirty="0" smtClean="0"/>
              <a:t>A família veio para o Brasil em 1813.</a:t>
            </a:r>
          </a:p>
          <a:p>
            <a:pPr lvl="1">
              <a:buClr>
                <a:srgbClr val="C00000"/>
              </a:buClr>
              <a:buFont typeface="Wingdings" pitchFamily="2" charset="2"/>
              <a:buChar char="ü"/>
            </a:pPr>
            <a:r>
              <a:rPr lang="pt-BR" sz="2800" dirty="0" smtClean="0"/>
              <a:t>(Negócios – Importação / Exportação)</a:t>
            </a:r>
            <a:endParaRPr lang="pt-BR" sz="2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 txBox="1">
            <a:spLocks noChangeArrowheads="1"/>
          </p:cNvSpPr>
          <p:nvPr/>
        </p:nvSpPr>
        <p:spPr>
          <a:xfrm>
            <a:off x="935596" y="404664"/>
            <a:ext cx="7272808" cy="72008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000" b="0" i="0" u="none" strike="noStrike" kern="0" cap="none" spc="0" normalizeH="0" baseline="0" noProof="0" dirty="0" smtClean="0">
                <a:ln>
                  <a:noFill/>
                </a:ln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A Fazenda </a:t>
            </a:r>
            <a:r>
              <a:rPr kumimoji="0" lang="pt-BR" sz="40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March</a:t>
            </a:r>
            <a:endParaRPr kumimoji="0" lang="pt-BR" sz="4000" b="0" i="0" u="none" strike="noStrike" kern="0" cap="none" spc="0" normalizeH="0" baseline="0" noProof="0" dirty="0">
              <a:ln>
                <a:noFill/>
              </a:ln>
              <a:solidFill>
                <a:schemeClr val="hlink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8" name="Retângulo de cantos arredondados 7">
            <a:hlinkClick r:id="rId3" action="ppaction://hlinksldjump"/>
          </p:cNvPr>
          <p:cNvSpPr/>
          <p:nvPr/>
        </p:nvSpPr>
        <p:spPr>
          <a:xfrm>
            <a:off x="5878024" y="0"/>
            <a:ext cx="3265976" cy="360040"/>
          </a:xfrm>
          <a:prstGeom prst="roundRect">
            <a:avLst/>
          </a:prstGeom>
          <a:solidFill>
            <a:srgbClr val="FB914F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1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Dr. </a:t>
            </a:r>
            <a:r>
              <a:rPr lang="pt-BR" sz="14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March</a:t>
            </a:r>
            <a:r>
              <a:rPr lang="pt-BR" sz="1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– Os limites da caridade</a:t>
            </a:r>
            <a:endParaRPr lang="pt-BR" sz="14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2050" name="Picture 2" descr="C:\Users\Public\Documents\Espiritismo\_Palestras\Paulo Jorge\Dr. March - Os limites da caridade\Apoio\Apoio (livro)\Dr March (transparente)(600)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-1"/>
            <a:ext cx="1331640" cy="175355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Retângulo 6"/>
          <p:cNvSpPr/>
          <p:nvPr/>
        </p:nvSpPr>
        <p:spPr>
          <a:xfrm>
            <a:off x="3347864" y="1772816"/>
            <a:ext cx="5544616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rgbClr val="C00000"/>
              </a:buClr>
              <a:buFont typeface="Wingdings" pitchFamily="2" charset="2"/>
              <a:buChar char="ü"/>
            </a:pPr>
            <a:r>
              <a:rPr lang="pt-BR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Os europeus não se adaptavam ao clima brasileiro</a:t>
            </a:r>
          </a:p>
          <a:p>
            <a:pPr>
              <a:buClr>
                <a:srgbClr val="C00000"/>
              </a:buClr>
              <a:buFont typeface="Wingdings" pitchFamily="2" charset="2"/>
              <a:buChar char="ü"/>
            </a:pPr>
            <a:r>
              <a:rPr lang="pt-BR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Não podiam tinham acessos aos produtos da Europa</a:t>
            </a:r>
          </a:p>
          <a:p>
            <a:pPr>
              <a:buClr>
                <a:srgbClr val="C00000"/>
              </a:buClr>
              <a:buFont typeface="Wingdings" pitchFamily="2" charset="2"/>
              <a:buChar char="ü"/>
            </a:pPr>
            <a:r>
              <a:rPr lang="pt-BR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Em 1818 arrendou na Serra dos </a:t>
            </a:r>
            <a:r>
              <a:rPr lang="pt-BR" sz="28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Orgãos</a:t>
            </a:r>
            <a:r>
              <a:rPr lang="pt-BR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 Fazenda “Santana do </a:t>
            </a:r>
            <a:r>
              <a:rPr lang="pt-BR" sz="28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Paquequer</a:t>
            </a:r>
            <a:r>
              <a:rPr lang="pt-BR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”, seu empreendimento mais bem sucedido</a:t>
            </a:r>
          </a:p>
        </p:txBody>
      </p:sp>
      <p:pic>
        <p:nvPicPr>
          <p:cNvPr id="3074" name="Picture 2" descr="C:\Users\Public\Documents\Espiritismo\_Palestras\Paulo Jorge\Dr. March - Os limites da caridade\Apoio\Apoio (livro)\img003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79512" y="1988840"/>
            <a:ext cx="3151535" cy="3738016"/>
          </a:xfrm>
          <a:prstGeom prst="rect">
            <a:avLst/>
          </a:prstGeom>
          <a:noFill/>
        </p:spPr>
      </p:pic>
      <p:sp>
        <p:nvSpPr>
          <p:cNvPr id="9" name="CaixaDeTexto 8"/>
          <p:cNvSpPr txBox="1"/>
          <p:nvPr/>
        </p:nvSpPr>
        <p:spPr>
          <a:xfrm>
            <a:off x="539552" y="5949280"/>
            <a:ext cx="216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George </a:t>
            </a:r>
            <a:r>
              <a:rPr lang="pt-BR" dirty="0" err="1" smtClean="0"/>
              <a:t>March</a:t>
            </a:r>
            <a:endParaRPr lang="pt-BR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 txBox="1">
            <a:spLocks noChangeArrowheads="1"/>
          </p:cNvSpPr>
          <p:nvPr/>
        </p:nvSpPr>
        <p:spPr>
          <a:xfrm>
            <a:off x="935596" y="404664"/>
            <a:ext cx="7272808" cy="72008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000" b="0" i="0" u="none" strike="noStrike" kern="0" cap="none" spc="0" normalizeH="0" baseline="0" noProof="0" dirty="0" smtClean="0">
                <a:ln>
                  <a:noFill/>
                </a:ln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A Fazenda </a:t>
            </a:r>
            <a:r>
              <a:rPr kumimoji="0" lang="pt-BR" sz="40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March</a:t>
            </a:r>
            <a:endParaRPr kumimoji="0" lang="pt-BR" sz="4000" b="0" i="0" u="none" strike="noStrike" kern="0" cap="none" spc="0" normalizeH="0" baseline="0" noProof="0" dirty="0">
              <a:ln>
                <a:noFill/>
              </a:ln>
              <a:solidFill>
                <a:schemeClr val="hlink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8" name="Retângulo de cantos arredondados 7">
            <a:hlinkClick r:id="rId3" action="ppaction://hlinksldjump"/>
          </p:cNvPr>
          <p:cNvSpPr/>
          <p:nvPr/>
        </p:nvSpPr>
        <p:spPr>
          <a:xfrm>
            <a:off x="5878024" y="0"/>
            <a:ext cx="3265976" cy="360040"/>
          </a:xfrm>
          <a:prstGeom prst="roundRect">
            <a:avLst/>
          </a:prstGeom>
          <a:solidFill>
            <a:srgbClr val="FB914F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1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Dr. </a:t>
            </a:r>
            <a:r>
              <a:rPr lang="pt-BR" sz="14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March</a:t>
            </a:r>
            <a:r>
              <a:rPr lang="pt-BR" sz="1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– Os limites da caridade</a:t>
            </a:r>
            <a:endParaRPr lang="pt-BR" sz="14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2050" name="Picture 2" descr="C:\Users\Public\Documents\Espiritismo\_Palestras\Paulo Jorge\Dr. March - Os limites da caridade\Apoio\Apoio (livro)\Dr March (transparente)(600)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-1"/>
            <a:ext cx="1331640" cy="175355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Retângulo 6"/>
          <p:cNvSpPr/>
          <p:nvPr/>
        </p:nvSpPr>
        <p:spPr>
          <a:xfrm>
            <a:off x="251520" y="5157192"/>
            <a:ext cx="9433048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rgbClr val="C00000"/>
              </a:buClr>
              <a:buFont typeface="Wingdings" pitchFamily="2" charset="2"/>
              <a:buChar char="ü"/>
            </a:pPr>
            <a:r>
              <a:rPr lang="pt-BR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 visita que recebia dos nobres</a:t>
            </a:r>
          </a:p>
          <a:p>
            <a:pPr>
              <a:buClr>
                <a:srgbClr val="C00000"/>
              </a:buClr>
              <a:buFont typeface="Wingdings" pitchFamily="2" charset="2"/>
              <a:buChar char="ü"/>
            </a:pPr>
            <a:r>
              <a:rPr lang="pt-BR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 exploração do turismo</a:t>
            </a:r>
          </a:p>
          <a:p>
            <a:pPr>
              <a:buClr>
                <a:srgbClr val="C00000"/>
              </a:buClr>
              <a:buFont typeface="Wingdings" pitchFamily="2" charset="2"/>
              <a:buChar char="ü"/>
            </a:pPr>
            <a:r>
              <a:rPr lang="pt-BR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 conta, por favor...</a:t>
            </a:r>
          </a:p>
        </p:txBody>
      </p:sp>
      <p:pic>
        <p:nvPicPr>
          <p:cNvPr id="10" name="Picture 2" descr="C:\Users\Public\Documents\Espiritismo\_Palestras\Paulo Jorge\Dr. March - Os limites da caridade\Apoio\Apoio (livro)\img002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83568" y="1772816"/>
            <a:ext cx="7679181" cy="321396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 txBox="1">
            <a:spLocks noChangeArrowheads="1"/>
          </p:cNvSpPr>
          <p:nvPr/>
        </p:nvSpPr>
        <p:spPr>
          <a:xfrm>
            <a:off x="1331640" y="404664"/>
            <a:ext cx="7272808" cy="72008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000" b="0" i="0" u="none" strike="noStrike" kern="0" cap="none" spc="0" normalizeH="0" baseline="0" noProof="0" dirty="0" smtClean="0">
                <a:ln>
                  <a:noFill/>
                </a:ln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A administração dos negócios</a:t>
            </a:r>
            <a:endParaRPr kumimoji="0" lang="pt-BR" sz="4000" b="0" i="0" u="none" strike="noStrike" kern="0" cap="none" spc="0" normalizeH="0" baseline="0" noProof="0" dirty="0">
              <a:ln>
                <a:noFill/>
              </a:ln>
              <a:solidFill>
                <a:schemeClr val="hlink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8" name="Retângulo de cantos arredondados 7">
            <a:hlinkClick r:id="rId3" action="ppaction://hlinksldjump"/>
          </p:cNvPr>
          <p:cNvSpPr/>
          <p:nvPr/>
        </p:nvSpPr>
        <p:spPr>
          <a:xfrm>
            <a:off x="5878024" y="0"/>
            <a:ext cx="3265976" cy="360040"/>
          </a:xfrm>
          <a:prstGeom prst="roundRect">
            <a:avLst/>
          </a:prstGeom>
          <a:solidFill>
            <a:srgbClr val="FB914F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1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Dr. </a:t>
            </a:r>
            <a:r>
              <a:rPr lang="pt-BR" sz="14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March</a:t>
            </a:r>
            <a:r>
              <a:rPr lang="pt-BR" sz="1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– Os limites da caridade</a:t>
            </a:r>
            <a:endParaRPr lang="pt-BR" sz="14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2050" name="Picture 2" descr="C:\Users\Public\Documents\Espiritismo\_Palestras\Paulo Jorge\Dr. March - Os limites da caridade\Apoio\Apoio (livro)\Dr March (transparente)(600)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-1"/>
            <a:ext cx="1331640" cy="175355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122" name="Picture 2" descr="C:\Users\Public\Documents\Espiritismo\_Palestras\Paulo Jorge\Dr. March - Os limites da caridade\Apoio\Apoio (livro)\img013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00000" y="1772816"/>
            <a:ext cx="2836618" cy="3456384"/>
          </a:xfrm>
          <a:prstGeom prst="rect">
            <a:avLst/>
          </a:prstGeom>
          <a:noFill/>
        </p:spPr>
      </p:pic>
      <p:pic>
        <p:nvPicPr>
          <p:cNvPr id="5123" name="Picture 3" descr="C:\Users\Public\Documents\Espiritismo\_Palestras\Paulo Jorge\Dr. March - Os limites da caridade\Apoio\Apoio (livro)\img014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265976" y="1772816"/>
            <a:ext cx="5738626" cy="3456384"/>
          </a:xfrm>
          <a:prstGeom prst="rect">
            <a:avLst/>
          </a:prstGeom>
          <a:noFill/>
        </p:spPr>
      </p:pic>
      <p:sp>
        <p:nvSpPr>
          <p:cNvPr id="9" name="CaixaDeTexto 8"/>
          <p:cNvSpPr txBox="1"/>
          <p:nvPr/>
        </p:nvSpPr>
        <p:spPr>
          <a:xfrm>
            <a:off x="323528" y="5373216"/>
            <a:ext cx="2736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Richard </a:t>
            </a:r>
            <a:r>
              <a:rPr lang="pt-BR" dirty="0" err="1" smtClean="0"/>
              <a:t>Heath</a:t>
            </a:r>
            <a:endParaRPr lang="pt-BR" dirty="0"/>
          </a:p>
        </p:txBody>
      </p:sp>
      <p:sp>
        <p:nvSpPr>
          <p:cNvPr id="11" name="CaixaDeTexto 10"/>
          <p:cNvSpPr txBox="1"/>
          <p:nvPr/>
        </p:nvSpPr>
        <p:spPr>
          <a:xfrm>
            <a:off x="3347864" y="5373216"/>
            <a:ext cx="54726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Fazenda Constância,  de Richard </a:t>
            </a:r>
            <a:r>
              <a:rPr lang="pt-BR" dirty="0" err="1" smtClean="0"/>
              <a:t>Heath</a:t>
            </a:r>
            <a:r>
              <a:rPr lang="pt-BR" dirty="0" smtClean="0"/>
              <a:t> em sociedade com George </a:t>
            </a:r>
            <a:r>
              <a:rPr lang="pt-BR" dirty="0" err="1" smtClean="0"/>
              <a:t>March</a:t>
            </a:r>
            <a:endParaRPr lang="pt-BR" dirty="0"/>
          </a:p>
        </p:txBody>
      </p:sp>
      <p:sp>
        <p:nvSpPr>
          <p:cNvPr id="12" name="Retângulo 11"/>
          <p:cNvSpPr/>
          <p:nvPr/>
        </p:nvSpPr>
        <p:spPr>
          <a:xfrm>
            <a:off x="539552" y="5949280"/>
            <a:ext cx="79208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rgbClr val="C00000"/>
              </a:buClr>
              <a:buFont typeface="Wingdings" pitchFamily="2" charset="2"/>
              <a:buChar char="ü"/>
            </a:pPr>
            <a:r>
              <a:rPr lang="pt-BR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 cuidado com os escravos</a:t>
            </a:r>
          </a:p>
          <a:p>
            <a:pPr>
              <a:buClr>
                <a:srgbClr val="C00000"/>
              </a:buClr>
              <a:buFont typeface="Wingdings" pitchFamily="2" charset="2"/>
              <a:buChar char="ü"/>
            </a:pPr>
            <a:r>
              <a:rPr lang="pt-BR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 aluno aplicado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 txBox="1">
            <a:spLocks noChangeArrowheads="1"/>
          </p:cNvSpPr>
          <p:nvPr/>
        </p:nvSpPr>
        <p:spPr>
          <a:xfrm>
            <a:off x="935596" y="404664"/>
            <a:ext cx="7272808" cy="72008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000" b="0" i="0" u="none" strike="noStrike" kern="0" cap="none" spc="0" normalizeH="0" baseline="0" noProof="0" dirty="0" smtClean="0">
                <a:ln>
                  <a:noFill/>
                </a:ln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E depois...</a:t>
            </a:r>
            <a:endParaRPr kumimoji="0" lang="pt-BR" sz="4000" b="0" i="0" u="none" strike="noStrike" kern="0" cap="none" spc="0" normalizeH="0" baseline="0" noProof="0" dirty="0">
              <a:ln>
                <a:noFill/>
              </a:ln>
              <a:solidFill>
                <a:schemeClr val="hlink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8" name="Retângulo de cantos arredondados 7">
            <a:hlinkClick r:id="rId3" action="ppaction://hlinksldjump"/>
          </p:cNvPr>
          <p:cNvSpPr/>
          <p:nvPr/>
        </p:nvSpPr>
        <p:spPr>
          <a:xfrm>
            <a:off x="5878024" y="0"/>
            <a:ext cx="3265976" cy="360040"/>
          </a:xfrm>
          <a:prstGeom prst="roundRect">
            <a:avLst/>
          </a:prstGeom>
          <a:solidFill>
            <a:srgbClr val="FB914F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1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Dr. </a:t>
            </a:r>
            <a:r>
              <a:rPr lang="pt-BR" sz="14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March</a:t>
            </a:r>
            <a:r>
              <a:rPr lang="pt-BR" sz="1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– Os limites da caridade</a:t>
            </a:r>
            <a:endParaRPr lang="pt-BR" sz="14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2050" name="Picture 2" descr="C:\Users\Public\Documents\Espiritismo\_Palestras\Paulo Jorge\Dr. March - Os limites da caridade\Apoio\Apoio (livro)\Dr March (transparente)(600)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-1"/>
            <a:ext cx="1331640" cy="175355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2" name="Retângulo 11"/>
          <p:cNvSpPr/>
          <p:nvPr/>
        </p:nvSpPr>
        <p:spPr>
          <a:xfrm>
            <a:off x="251520" y="1772816"/>
            <a:ext cx="8208912" cy="53860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rgbClr val="C00000"/>
              </a:buClr>
              <a:buFont typeface="Wingdings" pitchFamily="2" charset="2"/>
              <a:buChar char="ü"/>
            </a:pPr>
            <a:r>
              <a:rPr lang="pt-BR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Aquisição da fazenda (</a:t>
            </a:r>
            <a:r>
              <a:rPr lang="pt-BR" sz="3200" dirty="0" smtClean="0"/>
              <a:t>1843</a:t>
            </a:r>
            <a:r>
              <a:rPr lang="pt-BR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 e morte dos pais (</a:t>
            </a:r>
            <a:r>
              <a:rPr lang="pt-BR" sz="3200" dirty="0" smtClean="0"/>
              <a:t>1845</a:t>
            </a:r>
            <a:r>
              <a:rPr lang="pt-BR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</a:p>
          <a:p>
            <a:pPr>
              <a:buClr>
                <a:srgbClr val="C00000"/>
              </a:buClr>
              <a:buFont typeface="Wingdings" pitchFamily="2" charset="2"/>
              <a:buChar char="ü"/>
            </a:pPr>
            <a:r>
              <a:rPr lang="pt-BR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 declínio da fazenda</a:t>
            </a:r>
          </a:p>
          <a:p>
            <a:pPr>
              <a:buClr>
                <a:srgbClr val="C00000"/>
              </a:buClr>
              <a:buFont typeface="Wingdings" pitchFamily="2" charset="2"/>
              <a:buChar char="ü"/>
            </a:pPr>
            <a:r>
              <a:rPr lang="pt-BR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Emancipação do irmão aos 17 anos</a:t>
            </a:r>
          </a:p>
          <a:p>
            <a:pPr>
              <a:buClr>
                <a:srgbClr val="C00000"/>
              </a:buClr>
              <a:buFont typeface="Wingdings" pitchFamily="2" charset="2"/>
              <a:buChar char="ü"/>
            </a:pPr>
            <a:r>
              <a:rPr lang="pt-BR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Morando com os tutores aos 8 anos</a:t>
            </a:r>
          </a:p>
          <a:p>
            <a:pPr>
              <a:buClr>
                <a:srgbClr val="C00000"/>
              </a:buClr>
              <a:buFont typeface="Wingdings" pitchFamily="2" charset="2"/>
              <a:buChar char="ü"/>
            </a:pPr>
            <a:r>
              <a:rPr lang="pt-BR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 internato</a:t>
            </a:r>
          </a:p>
          <a:p>
            <a:pPr>
              <a:buClr>
                <a:srgbClr val="C00000"/>
              </a:buClr>
              <a:buFont typeface="Wingdings" pitchFamily="2" charset="2"/>
              <a:buChar char="ü"/>
            </a:pPr>
            <a:r>
              <a:rPr lang="pt-BR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Ingressa na faculdade de medicina aos 15 anos (1854-1859)</a:t>
            </a:r>
          </a:p>
          <a:p>
            <a:pPr lvl="1">
              <a:buClr>
                <a:srgbClr val="C00000"/>
              </a:buClr>
              <a:buFont typeface="Wingdings" pitchFamily="2" charset="2"/>
              <a:buChar char="ü"/>
            </a:pPr>
            <a:r>
              <a:rPr lang="pt-BR" sz="3200" dirty="0" smtClean="0"/>
              <a:t>Morava na sede da firma “Rocha Velho” (Rua 1º de Março 27)</a:t>
            </a:r>
          </a:p>
          <a:p>
            <a:pPr>
              <a:buClr>
                <a:srgbClr val="C00000"/>
              </a:buClr>
              <a:buFont typeface="Wingdings" pitchFamily="2" charset="2"/>
              <a:buChar char="ü"/>
            </a:pPr>
            <a:endParaRPr lang="pt-BR" sz="24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Agenda"/>
</p:tagLst>
</file>

<file path=ppt/theme/theme1.xml><?xml version="1.0" encoding="utf-8"?>
<a:theme xmlns:a="http://schemas.openxmlformats.org/drawingml/2006/main" name="Competição">
  <a:themeElements>
    <a:clrScheme name="Competição 8">
      <a:dk1>
        <a:srgbClr val="000000"/>
      </a:dk1>
      <a:lt1>
        <a:srgbClr val="FFFFFF"/>
      </a:lt1>
      <a:dk2>
        <a:srgbClr val="000000"/>
      </a:dk2>
      <a:lt2>
        <a:srgbClr val="CDCDCD"/>
      </a:lt2>
      <a:accent1>
        <a:srgbClr val="CDD9F7"/>
      </a:accent1>
      <a:accent2>
        <a:srgbClr val="99FF33"/>
      </a:accent2>
      <a:accent3>
        <a:srgbClr val="FFFFFF"/>
      </a:accent3>
      <a:accent4>
        <a:srgbClr val="000000"/>
      </a:accent4>
      <a:accent5>
        <a:srgbClr val="E3E9FA"/>
      </a:accent5>
      <a:accent6>
        <a:srgbClr val="8AE72D"/>
      </a:accent6>
      <a:hlink>
        <a:srgbClr val="0033CC"/>
      </a:hlink>
      <a:folHlink>
        <a:srgbClr val="669900"/>
      </a:folHlink>
    </a:clrScheme>
    <a:fontScheme name="Competição">
      <a:majorFont>
        <a:latin typeface="Comic Sans MS"/>
        <a:ea typeface=""/>
        <a:cs typeface=""/>
      </a:majorFont>
      <a:minorFont>
        <a:latin typeface="Comic Sans MS"/>
        <a:ea typeface=""/>
        <a:cs typeface="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Competição 1">
        <a:dk1>
          <a:srgbClr val="5C1F00"/>
        </a:dk1>
        <a:lt1>
          <a:srgbClr val="FFFFFF"/>
        </a:lt1>
        <a:dk2>
          <a:srgbClr val="990000"/>
        </a:dk2>
        <a:lt2>
          <a:srgbClr val="FFF9BB"/>
        </a:lt2>
        <a:accent1>
          <a:srgbClr val="FF3300"/>
        </a:accent1>
        <a:accent2>
          <a:srgbClr val="B86D52"/>
        </a:accent2>
        <a:accent3>
          <a:srgbClr val="CAAAAA"/>
        </a:accent3>
        <a:accent4>
          <a:srgbClr val="DADADA"/>
        </a:accent4>
        <a:accent5>
          <a:srgbClr val="FFADAA"/>
        </a:accent5>
        <a:accent6>
          <a:srgbClr val="A66249"/>
        </a:accent6>
        <a:hlink>
          <a:srgbClr val="FF9900"/>
        </a:hlink>
        <a:folHlink>
          <a:srgbClr val="FFCC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mpetição 2">
        <a:dk1>
          <a:srgbClr val="800000"/>
        </a:dk1>
        <a:lt1>
          <a:srgbClr val="FFFFFF"/>
        </a:lt1>
        <a:dk2>
          <a:srgbClr val="FF9900"/>
        </a:dk2>
        <a:lt2>
          <a:srgbClr val="FFFF99"/>
        </a:lt2>
        <a:accent1>
          <a:srgbClr val="FF5050"/>
        </a:accent1>
        <a:accent2>
          <a:srgbClr val="CC3300"/>
        </a:accent2>
        <a:accent3>
          <a:srgbClr val="FFCAAA"/>
        </a:accent3>
        <a:accent4>
          <a:srgbClr val="DADADA"/>
        </a:accent4>
        <a:accent5>
          <a:srgbClr val="FFB3B3"/>
        </a:accent5>
        <a:accent6>
          <a:srgbClr val="B92D00"/>
        </a:accent6>
        <a:hlink>
          <a:srgbClr val="FFFF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mpetição 3">
        <a:dk1>
          <a:srgbClr val="2A5400"/>
        </a:dk1>
        <a:lt1>
          <a:srgbClr val="FFFFFF"/>
        </a:lt1>
        <a:dk2>
          <a:srgbClr val="4A9400"/>
        </a:dk2>
        <a:lt2>
          <a:srgbClr val="F3F2D9"/>
        </a:lt2>
        <a:accent1>
          <a:srgbClr val="99CC00"/>
        </a:accent1>
        <a:accent2>
          <a:srgbClr val="6B4A39"/>
        </a:accent2>
        <a:accent3>
          <a:srgbClr val="B1C8AA"/>
        </a:accent3>
        <a:accent4>
          <a:srgbClr val="DADADA"/>
        </a:accent4>
        <a:accent5>
          <a:srgbClr val="CAE2AA"/>
        </a:accent5>
        <a:accent6>
          <a:srgbClr val="604233"/>
        </a:accent6>
        <a:hlink>
          <a:srgbClr val="E2BC5E"/>
        </a:hlink>
        <a:folHlink>
          <a:srgbClr val="AB7F6B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mpetição 4">
        <a:dk1>
          <a:srgbClr val="005A58"/>
        </a:dk1>
        <a:lt1>
          <a:srgbClr val="FFFFFF"/>
        </a:lt1>
        <a:dk2>
          <a:srgbClr val="009E9A"/>
        </a:dk2>
        <a:lt2>
          <a:srgbClr val="C5EBE4"/>
        </a:lt2>
        <a:accent1>
          <a:srgbClr val="0099CC"/>
        </a:accent1>
        <a:accent2>
          <a:srgbClr val="339933"/>
        </a:accent2>
        <a:accent3>
          <a:srgbClr val="AACCCA"/>
        </a:accent3>
        <a:accent4>
          <a:srgbClr val="DADADA"/>
        </a:accent4>
        <a:accent5>
          <a:srgbClr val="AACAE2"/>
        </a:accent5>
        <a:accent6>
          <a:srgbClr val="2D8A2D"/>
        </a:accent6>
        <a:hlink>
          <a:srgbClr val="00FF99"/>
        </a:hlink>
        <a:folHlink>
          <a:srgbClr val="4CD2D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mpetição 5">
        <a:dk1>
          <a:srgbClr val="000070"/>
        </a:dk1>
        <a:lt1>
          <a:srgbClr val="FFFFFF"/>
        </a:lt1>
        <a:dk2>
          <a:srgbClr val="0000FF"/>
        </a:dk2>
        <a:lt2>
          <a:srgbClr val="C5C5FF"/>
        </a:lt2>
        <a:accent1>
          <a:srgbClr val="0099FF"/>
        </a:accent1>
        <a:accent2>
          <a:srgbClr val="7883B4"/>
        </a:accent2>
        <a:accent3>
          <a:srgbClr val="AAAAFF"/>
        </a:accent3>
        <a:accent4>
          <a:srgbClr val="DADADA"/>
        </a:accent4>
        <a:accent5>
          <a:srgbClr val="AACAFF"/>
        </a:accent5>
        <a:accent6>
          <a:srgbClr val="6C76A3"/>
        </a:accent6>
        <a:hlink>
          <a:srgbClr val="00FFFF"/>
        </a:hlink>
        <a:folHlink>
          <a:srgbClr val="2DBF68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mpetição 6">
        <a:dk1>
          <a:srgbClr val="4D4D4D"/>
        </a:dk1>
        <a:lt1>
          <a:srgbClr val="FFFFFF"/>
        </a:lt1>
        <a:dk2>
          <a:srgbClr val="8202E2"/>
        </a:dk2>
        <a:lt2>
          <a:srgbClr val="CCCCFF"/>
        </a:lt2>
        <a:accent1>
          <a:srgbClr val="CC99FF"/>
        </a:accent1>
        <a:accent2>
          <a:srgbClr val="666699"/>
        </a:accent2>
        <a:accent3>
          <a:srgbClr val="C1AAEE"/>
        </a:accent3>
        <a:accent4>
          <a:srgbClr val="DADADA"/>
        </a:accent4>
        <a:accent5>
          <a:srgbClr val="E2CAFF"/>
        </a:accent5>
        <a:accent6>
          <a:srgbClr val="5C5C8A"/>
        </a:accent6>
        <a:hlink>
          <a:srgbClr val="FF7C80"/>
        </a:hlink>
        <a:folHlink>
          <a:srgbClr val="FF505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mpetição 7">
        <a:dk1>
          <a:srgbClr val="575863"/>
        </a:dk1>
        <a:lt1>
          <a:srgbClr val="FFFFFF"/>
        </a:lt1>
        <a:dk2>
          <a:srgbClr val="818982"/>
        </a:dk2>
        <a:lt2>
          <a:srgbClr val="EAEAEA"/>
        </a:lt2>
        <a:accent1>
          <a:srgbClr val="CC6600"/>
        </a:accent1>
        <a:accent2>
          <a:srgbClr val="A4A686"/>
        </a:accent2>
        <a:accent3>
          <a:srgbClr val="C1C4C1"/>
        </a:accent3>
        <a:accent4>
          <a:srgbClr val="DADADA"/>
        </a:accent4>
        <a:accent5>
          <a:srgbClr val="E2B8AA"/>
        </a:accent5>
        <a:accent6>
          <a:srgbClr val="949679"/>
        </a:accent6>
        <a:hlink>
          <a:srgbClr val="CCCC00"/>
        </a:hlink>
        <a:folHlink>
          <a:srgbClr val="CC99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mpetição 8">
        <a:dk1>
          <a:srgbClr val="000000"/>
        </a:dk1>
        <a:lt1>
          <a:srgbClr val="FFFFFF"/>
        </a:lt1>
        <a:dk2>
          <a:srgbClr val="000000"/>
        </a:dk2>
        <a:lt2>
          <a:srgbClr val="CDCDCD"/>
        </a:lt2>
        <a:accent1>
          <a:srgbClr val="CDD9F7"/>
        </a:accent1>
        <a:accent2>
          <a:srgbClr val="99FF33"/>
        </a:accent2>
        <a:accent3>
          <a:srgbClr val="FFFFFF"/>
        </a:accent3>
        <a:accent4>
          <a:srgbClr val="000000"/>
        </a:accent4>
        <a:accent5>
          <a:srgbClr val="E3E9FA"/>
        </a:accent5>
        <a:accent6>
          <a:srgbClr val="8AE72D"/>
        </a:accent6>
        <a:hlink>
          <a:srgbClr val="0033CC"/>
        </a:hlink>
        <a:folHlink>
          <a:srgbClr val="6699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ema do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Competição</Template>
  <TotalTime>3522</TotalTime>
  <Words>1070</Words>
  <Application>Microsoft Office PowerPoint</Application>
  <PresentationFormat>Apresentação na tela (4:3)</PresentationFormat>
  <Paragraphs>174</Paragraphs>
  <Slides>24</Slides>
  <Notes>24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24</vt:i4>
      </vt:variant>
    </vt:vector>
  </HeadingPairs>
  <TitlesOfParts>
    <vt:vector size="25" baseType="lpstr">
      <vt:lpstr>Competição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</vt:vector>
  </TitlesOfParts>
  <Company>vvv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Agenda</dc:title>
  <dc:creator>www</dc:creator>
  <cp:lastModifiedBy>pjpro</cp:lastModifiedBy>
  <cp:revision>288</cp:revision>
  <dcterms:created xsi:type="dcterms:W3CDTF">2003-09-17T22:42:02Z</dcterms:created>
  <dcterms:modified xsi:type="dcterms:W3CDTF">2024-02-20T17:53:35Z</dcterms:modified>
</cp:coreProperties>
</file>